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1" r:id="rId1"/>
    <p:sldMasterId id="2147483764" r:id="rId2"/>
    <p:sldMasterId id="2147484799" r:id="rId3"/>
    <p:sldMasterId id="2147484882" r:id="rId4"/>
    <p:sldMasterId id="2147484229" r:id="rId5"/>
  </p:sldMasterIdLst>
  <p:notesMasterIdLst>
    <p:notesMasterId r:id="rId42"/>
  </p:notesMasterIdLst>
  <p:sldIdLst>
    <p:sldId id="256" r:id="rId6"/>
    <p:sldId id="257" r:id="rId7"/>
    <p:sldId id="274" r:id="rId8"/>
    <p:sldId id="10255" r:id="rId9"/>
    <p:sldId id="10198" r:id="rId10"/>
    <p:sldId id="10374" r:id="rId11"/>
    <p:sldId id="10373" r:id="rId12"/>
    <p:sldId id="10362" r:id="rId13"/>
    <p:sldId id="10242" r:id="rId14"/>
    <p:sldId id="10363" r:id="rId15"/>
    <p:sldId id="10361" r:id="rId16"/>
    <p:sldId id="10365" r:id="rId17"/>
    <p:sldId id="10364" r:id="rId18"/>
    <p:sldId id="10366" r:id="rId19"/>
    <p:sldId id="10319" r:id="rId20"/>
    <p:sldId id="10320" r:id="rId21"/>
    <p:sldId id="10321" r:id="rId22"/>
    <p:sldId id="10322" r:id="rId23"/>
    <p:sldId id="10325" r:id="rId24"/>
    <p:sldId id="10326" r:id="rId25"/>
    <p:sldId id="10327" r:id="rId26"/>
    <p:sldId id="10328" r:id="rId27"/>
    <p:sldId id="10330" r:id="rId28"/>
    <p:sldId id="10369" r:id="rId29"/>
    <p:sldId id="10370" r:id="rId30"/>
    <p:sldId id="10371" r:id="rId31"/>
    <p:sldId id="10372" r:id="rId32"/>
    <p:sldId id="10234" r:id="rId33"/>
    <p:sldId id="10356" r:id="rId34"/>
    <p:sldId id="10357" r:id="rId35"/>
    <p:sldId id="10342" r:id="rId36"/>
    <p:sldId id="10343" r:id="rId37"/>
    <p:sldId id="10345" r:id="rId38"/>
    <p:sldId id="10344" r:id="rId39"/>
    <p:sldId id="10367" r:id="rId40"/>
    <p:sldId id="259"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omic Sans MS" panose="030F0702030302020204" pitchFamily="66" charset="0"/>
      <p:regular r:id="rId47"/>
      <p:bold r:id="rId48"/>
      <p:italic r:id="rId49"/>
      <p:boldItalic r:id="rId50"/>
    </p:embeddedFont>
    <p:embeddedFont>
      <p:font typeface="Consolas" panose="020B0609020204030204" pitchFamily="49"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Quire Sans" panose="020B0502040400020003" pitchFamily="34" charset="0"/>
      <p:regular r:id="rId59"/>
      <p:bold r:id="rId60"/>
      <p:italic r:id="rId61"/>
      <p:boldItalic r:id="rId62"/>
    </p:embeddedFont>
    <p:embeddedFont>
      <p:font typeface="Segoe UI" panose="020B0502040204020203" pitchFamily="34" charset="0"/>
      <p:regular r:id="rId63"/>
      <p:bold r:id="rId64"/>
      <p:italic r:id="rId65"/>
      <p:boldItalic r:id="rId66"/>
    </p:embeddedFont>
    <p:embeddedFont>
      <p:font typeface="Segoe UI Semibold" panose="020B0702040204020203" pitchFamily="34" charset="0"/>
      <p:bold r:id="rId67"/>
      <p:boldItalic r:id="rId68"/>
    </p:embeddedFont>
    <p:embeddedFont>
      <p:font typeface="Segoe UI Semilight" panose="020B0402040204020203" pitchFamily="34" charset="0"/>
      <p:regular r:id="rId69"/>
      <p: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ACB24D-C79B-47F5-9E7E-734AA70AF991}" v="95" dt="2020-12-14T10:00:40.7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73" autoAdjust="0"/>
    <p:restoredTop sz="79552" autoAdjust="0"/>
  </p:normalViewPr>
  <p:slideViewPr>
    <p:cSldViewPr snapToGrid="0">
      <p:cViewPr varScale="1">
        <p:scale>
          <a:sx n="114" d="100"/>
          <a:sy n="114" d="100"/>
        </p:scale>
        <p:origin x="46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19.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8" Type="http://schemas.openxmlformats.org/officeDocument/2006/relationships/slide" Target="slides/slide3.xml"/><Relationship Id="rId51" Type="http://schemas.openxmlformats.org/officeDocument/2006/relationships/font" Target="fonts/font9.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8.fntdata"/><Relationship Id="rId55" Type="http://schemas.openxmlformats.org/officeDocument/2006/relationships/font" Target="fonts/font13.fntdata"/><Relationship Id="rId7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Pagani" userId="4fcc3142559b8b11" providerId="LiveId" clId="{B4ACB24D-C79B-47F5-9E7E-734AA70AF991}"/>
    <pc:docChg chg="undo redo custSel addSld delSld modSld addMainMaster">
      <pc:chgData name="Matteo Pagani" userId="4fcc3142559b8b11" providerId="LiveId" clId="{B4ACB24D-C79B-47F5-9E7E-734AA70AF991}" dt="2020-12-14T10:00:47.339" v="1843" actId="20577"/>
      <pc:docMkLst>
        <pc:docMk/>
      </pc:docMkLst>
      <pc:sldChg chg="addSp delSp modSp mod">
        <pc:chgData name="Matteo Pagani" userId="4fcc3142559b8b11" providerId="LiveId" clId="{B4ACB24D-C79B-47F5-9E7E-734AA70AF991}" dt="2020-12-11T19:35:23.513" v="1163" actId="21"/>
        <pc:sldMkLst>
          <pc:docMk/>
          <pc:sldMk cId="172873129" sldId="256"/>
        </pc:sldMkLst>
        <pc:spChg chg="mod">
          <ac:chgData name="Matteo Pagani" userId="4fcc3142559b8b11" providerId="LiveId" clId="{B4ACB24D-C79B-47F5-9E7E-734AA70AF991}" dt="2020-12-11T19:34:53.971" v="1023" actId="27636"/>
          <ac:spMkLst>
            <pc:docMk/>
            <pc:sldMk cId="172873129" sldId="256"/>
            <ac:spMk id="2" creationId="{4F0FBDC4-E3C8-4675-91A0-3E8923B0EBD4}"/>
          </ac:spMkLst>
        </pc:spChg>
        <pc:spChg chg="add del mod">
          <ac:chgData name="Matteo Pagani" userId="4fcc3142559b8b11" providerId="LiveId" clId="{B4ACB24D-C79B-47F5-9E7E-734AA70AF991}" dt="2020-12-11T19:35:23.513" v="1163" actId="21"/>
          <ac:spMkLst>
            <pc:docMk/>
            <pc:sldMk cId="172873129" sldId="256"/>
            <ac:spMk id="3" creationId="{C27F99E4-96C4-4FFD-97E5-5AFA933C637F}"/>
          </ac:spMkLst>
        </pc:spChg>
        <pc:spChg chg="add del mod">
          <ac:chgData name="Matteo Pagani" userId="4fcc3142559b8b11" providerId="LiveId" clId="{B4ACB24D-C79B-47F5-9E7E-734AA70AF991}" dt="2020-12-11T19:35:23.513" v="1163" actId="21"/>
          <ac:spMkLst>
            <pc:docMk/>
            <pc:sldMk cId="172873129" sldId="256"/>
            <ac:spMk id="5" creationId="{FAAB901E-A63E-4150-BA0E-D0D3F33B4332}"/>
          </ac:spMkLst>
        </pc:spChg>
      </pc:sldChg>
      <pc:sldChg chg="addSp delSp modSp mod">
        <pc:chgData name="Matteo Pagani" userId="4fcc3142559b8b11" providerId="LiveId" clId="{B4ACB24D-C79B-47F5-9E7E-734AA70AF991}" dt="2020-12-14T10:00:47.339" v="1843" actId="20577"/>
        <pc:sldMkLst>
          <pc:docMk/>
          <pc:sldMk cId="2136308787" sldId="259"/>
        </pc:sldMkLst>
        <pc:spChg chg="add mod">
          <ac:chgData name="Matteo Pagani" userId="4fcc3142559b8b11" providerId="LiveId" clId="{B4ACB24D-C79B-47F5-9E7E-734AA70AF991}" dt="2020-12-13T15:23:55.240" v="1169" actId="1076"/>
          <ac:spMkLst>
            <pc:docMk/>
            <pc:sldMk cId="2136308787" sldId="259"/>
            <ac:spMk id="3" creationId="{EDB1ADD0-6541-4D69-AD1F-F51FCD6EA36F}"/>
          </ac:spMkLst>
        </pc:spChg>
        <pc:spChg chg="add del">
          <ac:chgData name="Matteo Pagani" userId="4fcc3142559b8b11" providerId="LiveId" clId="{B4ACB24D-C79B-47F5-9E7E-734AA70AF991}" dt="2020-12-13T15:26:06.930" v="1171" actId="22"/>
          <ac:spMkLst>
            <pc:docMk/>
            <pc:sldMk cId="2136308787" sldId="259"/>
            <ac:spMk id="5" creationId="{FBF6A271-4960-466C-AA5A-B4F208278965}"/>
          </ac:spMkLst>
        </pc:spChg>
        <pc:spChg chg="add del">
          <ac:chgData name="Matteo Pagani" userId="4fcc3142559b8b11" providerId="LiveId" clId="{B4ACB24D-C79B-47F5-9E7E-734AA70AF991}" dt="2020-12-13T15:26:12.576" v="1173" actId="22"/>
          <ac:spMkLst>
            <pc:docMk/>
            <pc:sldMk cId="2136308787" sldId="259"/>
            <ac:spMk id="7" creationId="{90155A23-303A-498F-8D67-8C6D10012B48}"/>
          </ac:spMkLst>
        </pc:spChg>
        <pc:spChg chg="add mod">
          <ac:chgData name="Matteo Pagani" userId="4fcc3142559b8b11" providerId="LiveId" clId="{B4ACB24D-C79B-47F5-9E7E-734AA70AF991}" dt="2020-12-14T10:00:47.339" v="1843" actId="20577"/>
          <ac:spMkLst>
            <pc:docMk/>
            <pc:sldMk cId="2136308787" sldId="259"/>
            <ac:spMk id="9" creationId="{3B731AC1-3116-412D-985C-C9C5E1E75E7F}"/>
          </ac:spMkLst>
        </pc:spChg>
      </pc:sldChg>
      <pc:sldChg chg="del">
        <pc:chgData name="Matteo Pagani" userId="4fcc3142559b8b11" providerId="LiveId" clId="{B4ACB24D-C79B-47F5-9E7E-734AA70AF991}" dt="2020-12-11T16:03:27.322" v="6" actId="47"/>
        <pc:sldMkLst>
          <pc:docMk/>
          <pc:sldMk cId="3831357080" sldId="260"/>
        </pc:sldMkLst>
      </pc:sldChg>
      <pc:sldChg chg="del">
        <pc:chgData name="Matteo Pagani" userId="4fcc3142559b8b11" providerId="LiveId" clId="{B4ACB24D-C79B-47F5-9E7E-734AA70AF991}" dt="2020-12-11T19:34:21.072" v="1016" actId="47"/>
        <pc:sldMkLst>
          <pc:docMk/>
          <pc:sldMk cId="1898762232" sldId="261"/>
        </pc:sldMkLst>
      </pc:sldChg>
      <pc:sldChg chg="add del">
        <pc:chgData name="Matteo Pagani" userId="4fcc3142559b8b11" providerId="LiveId" clId="{B4ACB24D-C79B-47F5-9E7E-734AA70AF991}" dt="2020-12-11T15:59:53.802" v="5" actId="22"/>
        <pc:sldMkLst>
          <pc:docMk/>
          <pc:sldMk cId="3370117579" sldId="274"/>
        </pc:sldMkLst>
      </pc:sldChg>
      <pc:sldChg chg="add del">
        <pc:chgData name="Matteo Pagani" userId="4fcc3142559b8b11" providerId="LiveId" clId="{B4ACB24D-C79B-47F5-9E7E-734AA70AF991}" dt="2020-12-11T15:59:53.802" v="5" actId="22"/>
        <pc:sldMkLst>
          <pc:docMk/>
          <pc:sldMk cId="1973856000" sldId="10198"/>
        </pc:sldMkLst>
      </pc:sldChg>
      <pc:sldChg chg="add del">
        <pc:chgData name="Matteo Pagani" userId="4fcc3142559b8b11" providerId="LiveId" clId="{B4ACB24D-C79B-47F5-9E7E-734AA70AF991}" dt="2020-12-11T15:59:53.802" v="5" actId="22"/>
        <pc:sldMkLst>
          <pc:docMk/>
          <pc:sldMk cId="1429249837" sldId="10234"/>
        </pc:sldMkLst>
      </pc:sldChg>
      <pc:sldChg chg="add del">
        <pc:chgData name="Matteo Pagani" userId="4fcc3142559b8b11" providerId="LiveId" clId="{B4ACB24D-C79B-47F5-9E7E-734AA70AF991}" dt="2020-12-11T15:59:53.802" v="5" actId="22"/>
        <pc:sldMkLst>
          <pc:docMk/>
          <pc:sldMk cId="345687395" sldId="10242"/>
        </pc:sldMkLst>
      </pc:sldChg>
      <pc:sldChg chg="add del">
        <pc:chgData name="Matteo Pagani" userId="4fcc3142559b8b11" providerId="LiveId" clId="{B4ACB24D-C79B-47F5-9E7E-734AA70AF991}" dt="2020-12-11T15:59:53.802" v="5" actId="22"/>
        <pc:sldMkLst>
          <pc:docMk/>
          <pc:sldMk cId="3586829202" sldId="10255"/>
        </pc:sldMkLst>
      </pc:sldChg>
      <pc:sldChg chg="add del">
        <pc:chgData name="Matteo Pagani" userId="4fcc3142559b8b11" providerId="LiveId" clId="{B4ACB24D-C79B-47F5-9E7E-734AA70AF991}" dt="2020-12-11T15:59:53.802" v="5" actId="22"/>
        <pc:sldMkLst>
          <pc:docMk/>
          <pc:sldMk cId="2810458823" sldId="10319"/>
        </pc:sldMkLst>
      </pc:sldChg>
      <pc:sldChg chg="add del">
        <pc:chgData name="Matteo Pagani" userId="4fcc3142559b8b11" providerId="LiveId" clId="{B4ACB24D-C79B-47F5-9E7E-734AA70AF991}" dt="2020-12-11T15:59:53.802" v="5" actId="22"/>
        <pc:sldMkLst>
          <pc:docMk/>
          <pc:sldMk cId="3005210252" sldId="10320"/>
        </pc:sldMkLst>
      </pc:sldChg>
      <pc:sldChg chg="add del">
        <pc:chgData name="Matteo Pagani" userId="4fcc3142559b8b11" providerId="LiveId" clId="{B4ACB24D-C79B-47F5-9E7E-734AA70AF991}" dt="2020-12-11T15:59:53.802" v="5" actId="22"/>
        <pc:sldMkLst>
          <pc:docMk/>
          <pc:sldMk cId="692612850" sldId="10321"/>
        </pc:sldMkLst>
      </pc:sldChg>
      <pc:sldChg chg="modSp add del mod">
        <pc:chgData name="Matteo Pagani" userId="4fcc3142559b8b11" providerId="LiveId" clId="{B4ACB24D-C79B-47F5-9E7E-734AA70AF991}" dt="2020-12-11T15:59:53.802" v="5" actId="22"/>
        <pc:sldMkLst>
          <pc:docMk/>
          <pc:sldMk cId="2329839813" sldId="10322"/>
        </pc:sldMkLst>
        <pc:spChg chg="mod">
          <ac:chgData name="Matteo Pagani" userId="4fcc3142559b8b11" providerId="LiveId" clId="{B4ACB24D-C79B-47F5-9E7E-734AA70AF991}" dt="2020-12-11T15:59:53.250" v="4" actId="22"/>
          <ac:spMkLst>
            <pc:docMk/>
            <pc:sldMk cId="2329839813" sldId="10322"/>
            <ac:spMk id="12" creationId="{5851A45B-6FF1-4CE2-A6B2-8A1BF4522E5F}"/>
          </ac:spMkLst>
        </pc:spChg>
      </pc:sldChg>
      <pc:sldChg chg="add del">
        <pc:chgData name="Matteo Pagani" userId="4fcc3142559b8b11" providerId="LiveId" clId="{B4ACB24D-C79B-47F5-9E7E-734AA70AF991}" dt="2020-12-11T15:59:53.802" v="5" actId="22"/>
        <pc:sldMkLst>
          <pc:docMk/>
          <pc:sldMk cId="282227123" sldId="10325"/>
        </pc:sldMkLst>
      </pc:sldChg>
      <pc:sldChg chg="add del">
        <pc:chgData name="Matteo Pagani" userId="4fcc3142559b8b11" providerId="LiveId" clId="{B4ACB24D-C79B-47F5-9E7E-734AA70AF991}" dt="2020-12-11T15:59:53.802" v="5" actId="22"/>
        <pc:sldMkLst>
          <pc:docMk/>
          <pc:sldMk cId="442847331" sldId="10326"/>
        </pc:sldMkLst>
      </pc:sldChg>
      <pc:sldChg chg="add del">
        <pc:chgData name="Matteo Pagani" userId="4fcc3142559b8b11" providerId="LiveId" clId="{B4ACB24D-C79B-47F5-9E7E-734AA70AF991}" dt="2020-12-11T15:59:53.802" v="5" actId="22"/>
        <pc:sldMkLst>
          <pc:docMk/>
          <pc:sldMk cId="2714674365" sldId="10327"/>
        </pc:sldMkLst>
      </pc:sldChg>
      <pc:sldChg chg="add del">
        <pc:chgData name="Matteo Pagani" userId="4fcc3142559b8b11" providerId="LiveId" clId="{B4ACB24D-C79B-47F5-9E7E-734AA70AF991}" dt="2020-12-11T15:59:53.802" v="5" actId="22"/>
        <pc:sldMkLst>
          <pc:docMk/>
          <pc:sldMk cId="3560183113" sldId="10328"/>
        </pc:sldMkLst>
      </pc:sldChg>
      <pc:sldChg chg="modSp add del mod">
        <pc:chgData name="Matteo Pagani" userId="4fcc3142559b8b11" providerId="LiveId" clId="{B4ACB24D-C79B-47F5-9E7E-734AA70AF991}" dt="2020-12-11T15:59:53.802" v="5" actId="22"/>
        <pc:sldMkLst>
          <pc:docMk/>
          <pc:sldMk cId="1888409207" sldId="10330"/>
        </pc:sldMkLst>
        <pc:spChg chg="mod">
          <ac:chgData name="Matteo Pagani" userId="4fcc3142559b8b11" providerId="LiveId" clId="{B4ACB24D-C79B-47F5-9E7E-734AA70AF991}" dt="2020-12-11T15:59:53.250" v="4" actId="22"/>
          <ac:spMkLst>
            <pc:docMk/>
            <pc:sldMk cId="1888409207" sldId="10330"/>
            <ac:spMk id="5" creationId="{873553C8-EDA1-422A-B7DA-794B69237EF7}"/>
          </ac:spMkLst>
        </pc:spChg>
        <pc:spChg chg="mod">
          <ac:chgData name="Matteo Pagani" userId="4fcc3142559b8b11" providerId="LiveId" clId="{B4ACB24D-C79B-47F5-9E7E-734AA70AF991}" dt="2020-12-11T15:59:53.250" v="4" actId="22"/>
          <ac:spMkLst>
            <pc:docMk/>
            <pc:sldMk cId="1888409207" sldId="10330"/>
            <ac:spMk id="58" creationId="{10B94855-3C85-41E3-9BFB-151C919A176C}"/>
          </ac:spMkLst>
        </pc:spChg>
      </pc:sldChg>
      <pc:sldChg chg="add del">
        <pc:chgData name="Matteo Pagani" userId="4fcc3142559b8b11" providerId="LiveId" clId="{B4ACB24D-C79B-47F5-9E7E-734AA70AF991}" dt="2020-12-11T15:59:53.802" v="5" actId="22"/>
        <pc:sldMkLst>
          <pc:docMk/>
          <pc:sldMk cId="2753565694" sldId="10342"/>
        </pc:sldMkLst>
      </pc:sldChg>
      <pc:sldChg chg="add del">
        <pc:chgData name="Matteo Pagani" userId="4fcc3142559b8b11" providerId="LiveId" clId="{B4ACB24D-C79B-47F5-9E7E-734AA70AF991}" dt="2020-12-11T15:59:53.802" v="5" actId="22"/>
        <pc:sldMkLst>
          <pc:docMk/>
          <pc:sldMk cId="2643655024" sldId="10343"/>
        </pc:sldMkLst>
      </pc:sldChg>
      <pc:sldChg chg="add del">
        <pc:chgData name="Matteo Pagani" userId="4fcc3142559b8b11" providerId="LiveId" clId="{B4ACB24D-C79B-47F5-9E7E-734AA70AF991}" dt="2020-12-11T15:59:53.802" v="5" actId="22"/>
        <pc:sldMkLst>
          <pc:docMk/>
          <pc:sldMk cId="2035126828" sldId="10344"/>
        </pc:sldMkLst>
      </pc:sldChg>
      <pc:sldChg chg="add del">
        <pc:chgData name="Matteo Pagani" userId="4fcc3142559b8b11" providerId="LiveId" clId="{B4ACB24D-C79B-47F5-9E7E-734AA70AF991}" dt="2020-12-11T15:59:53.802" v="5" actId="22"/>
        <pc:sldMkLst>
          <pc:docMk/>
          <pc:sldMk cId="1229484975" sldId="10345"/>
        </pc:sldMkLst>
      </pc:sldChg>
      <pc:sldChg chg="add del">
        <pc:chgData name="Matteo Pagani" userId="4fcc3142559b8b11" providerId="LiveId" clId="{B4ACB24D-C79B-47F5-9E7E-734AA70AF991}" dt="2020-12-11T15:59:53.802" v="5" actId="22"/>
        <pc:sldMkLst>
          <pc:docMk/>
          <pc:sldMk cId="1797285621" sldId="10356"/>
        </pc:sldMkLst>
      </pc:sldChg>
      <pc:sldChg chg="add del">
        <pc:chgData name="Matteo Pagani" userId="4fcc3142559b8b11" providerId="LiveId" clId="{B4ACB24D-C79B-47F5-9E7E-734AA70AF991}" dt="2020-12-11T15:59:53.802" v="5" actId="22"/>
        <pc:sldMkLst>
          <pc:docMk/>
          <pc:sldMk cId="3236354475" sldId="10357"/>
        </pc:sldMkLst>
      </pc:sldChg>
      <pc:sldChg chg="add del">
        <pc:chgData name="Matteo Pagani" userId="4fcc3142559b8b11" providerId="LiveId" clId="{B4ACB24D-C79B-47F5-9E7E-734AA70AF991}" dt="2020-12-11T15:59:53.802" v="5" actId="22"/>
        <pc:sldMkLst>
          <pc:docMk/>
          <pc:sldMk cId="4223790967" sldId="10361"/>
        </pc:sldMkLst>
      </pc:sldChg>
      <pc:sldChg chg="add del">
        <pc:chgData name="Matteo Pagani" userId="4fcc3142559b8b11" providerId="LiveId" clId="{B4ACB24D-C79B-47F5-9E7E-734AA70AF991}" dt="2020-12-11T15:59:53.802" v="5" actId="22"/>
        <pc:sldMkLst>
          <pc:docMk/>
          <pc:sldMk cId="2714881332" sldId="10362"/>
        </pc:sldMkLst>
      </pc:sldChg>
      <pc:sldChg chg="add del">
        <pc:chgData name="Matteo Pagani" userId="4fcc3142559b8b11" providerId="LiveId" clId="{B4ACB24D-C79B-47F5-9E7E-734AA70AF991}" dt="2020-12-11T15:59:53.802" v="5" actId="22"/>
        <pc:sldMkLst>
          <pc:docMk/>
          <pc:sldMk cId="3707742855" sldId="10363"/>
        </pc:sldMkLst>
      </pc:sldChg>
      <pc:sldChg chg="add del">
        <pc:chgData name="Matteo Pagani" userId="4fcc3142559b8b11" providerId="LiveId" clId="{B4ACB24D-C79B-47F5-9E7E-734AA70AF991}" dt="2020-12-11T15:59:53.802" v="5" actId="22"/>
        <pc:sldMkLst>
          <pc:docMk/>
          <pc:sldMk cId="3123206940" sldId="10364"/>
        </pc:sldMkLst>
      </pc:sldChg>
      <pc:sldChg chg="add del">
        <pc:chgData name="Matteo Pagani" userId="4fcc3142559b8b11" providerId="LiveId" clId="{B4ACB24D-C79B-47F5-9E7E-734AA70AF991}" dt="2020-12-11T15:59:53.802" v="5" actId="22"/>
        <pc:sldMkLst>
          <pc:docMk/>
          <pc:sldMk cId="2564969060" sldId="10365"/>
        </pc:sldMkLst>
      </pc:sldChg>
      <pc:sldChg chg="add del">
        <pc:chgData name="Matteo Pagani" userId="4fcc3142559b8b11" providerId="LiveId" clId="{B4ACB24D-C79B-47F5-9E7E-734AA70AF991}" dt="2020-12-11T15:59:53.802" v="5" actId="22"/>
        <pc:sldMkLst>
          <pc:docMk/>
          <pc:sldMk cId="1245313806" sldId="10366"/>
        </pc:sldMkLst>
      </pc:sldChg>
      <pc:sldChg chg="add del">
        <pc:chgData name="Matteo Pagani" userId="4fcc3142559b8b11" providerId="LiveId" clId="{B4ACB24D-C79B-47F5-9E7E-734AA70AF991}" dt="2020-12-11T15:59:53.802" v="5" actId="22"/>
        <pc:sldMkLst>
          <pc:docMk/>
          <pc:sldMk cId="3179407433" sldId="10367"/>
        </pc:sldMkLst>
      </pc:sldChg>
      <pc:sldChg chg="modSp add del mod">
        <pc:chgData name="Matteo Pagani" userId="4fcc3142559b8b11" providerId="LiveId" clId="{B4ACB24D-C79B-47F5-9E7E-734AA70AF991}" dt="2020-12-13T15:23:32.676" v="1167" actId="47"/>
        <pc:sldMkLst>
          <pc:docMk/>
          <pc:sldMk cId="1727266041" sldId="10368"/>
        </pc:sldMkLst>
        <pc:spChg chg="mod">
          <ac:chgData name="Matteo Pagani" userId="4fcc3142559b8b11" providerId="LiveId" clId="{B4ACB24D-C79B-47F5-9E7E-734AA70AF991}" dt="2020-12-11T16:07:43.174" v="23" actId="20577"/>
          <ac:spMkLst>
            <pc:docMk/>
            <pc:sldMk cId="1727266041" sldId="10368"/>
            <ac:spMk id="3" creationId="{F26A024E-63B5-4669-BEC1-23DB8D7693B0}"/>
          </ac:spMkLst>
        </pc:spChg>
      </pc:sldChg>
      <pc:sldChg chg="add del">
        <pc:chgData name="Matteo Pagani" userId="4fcc3142559b8b11" providerId="LiveId" clId="{B4ACB24D-C79B-47F5-9E7E-734AA70AF991}" dt="2020-12-11T16:07:40.063" v="8" actId="22"/>
        <pc:sldMkLst>
          <pc:docMk/>
          <pc:sldMk cId="3182280451" sldId="10368"/>
        </pc:sldMkLst>
      </pc:sldChg>
      <pc:sldChg chg="modSp add mod">
        <pc:chgData name="Matteo Pagani" userId="4fcc3142559b8b11" providerId="LiveId" clId="{B4ACB24D-C79B-47F5-9E7E-734AA70AF991}" dt="2020-12-11T18:28:40.053" v="39" actId="20577"/>
        <pc:sldMkLst>
          <pc:docMk/>
          <pc:sldMk cId="2742966983" sldId="10369"/>
        </pc:sldMkLst>
        <pc:spChg chg="mod">
          <ac:chgData name="Matteo Pagani" userId="4fcc3142559b8b11" providerId="LiveId" clId="{B4ACB24D-C79B-47F5-9E7E-734AA70AF991}" dt="2020-12-11T18:28:40.053" v="39" actId="20577"/>
          <ac:spMkLst>
            <pc:docMk/>
            <pc:sldMk cId="2742966983" sldId="10369"/>
            <ac:spMk id="2" creationId="{2D8BF193-EA71-46C8-89B6-7890D0996579}"/>
          </ac:spMkLst>
        </pc:spChg>
      </pc:sldChg>
      <pc:sldChg chg="addSp">
        <pc:chgData name="Matteo Pagani" userId="4fcc3142559b8b11" providerId="LiveId" clId="{B4ACB24D-C79B-47F5-9E7E-734AA70AF991}" dt="2020-12-11T19:14:07.814" v="309"/>
        <pc:sldMkLst>
          <pc:docMk/>
          <pc:sldMk cId="783674252" sldId="10370"/>
        </pc:sldMkLst>
        <pc:picChg chg="add">
          <ac:chgData name="Matteo Pagani" userId="4fcc3142559b8b11" providerId="LiveId" clId="{B4ACB24D-C79B-47F5-9E7E-734AA70AF991}" dt="2020-12-11T19:14:07.814" v="309"/>
          <ac:picMkLst>
            <pc:docMk/>
            <pc:sldMk cId="783674252" sldId="10370"/>
            <ac:picMk id="2" creationId="{41ED1E44-36EB-4196-9CF8-1328F649DD2F}"/>
          </ac:picMkLst>
        </pc:picChg>
      </pc:sldChg>
      <pc:sldChg chg="addSp">
        <pc:chgData name="Matteo Pagani" userId="4fcc3142559b8b11" providerId="LiveId" clId="{B4ACB24D-C79B-47F5-9E7E-734AA70AF991}" dt="2020-12-11T19:08:42.128" v="299"/>
        <pc:sldMkLst>
          <pc:docMk/>
          <pc:sldMk cId="1153215795" sldId="10370"/>
        </pc:sldMkLst>
        <pc:picChg chg="add">
          <ac:chgData name="Matteo Pagani" userId="4fcc3142559b8b11" providerId="LiveId" clId="{B4ACB24D-C79B-47F5-9E7E-734AA70AF991}" dt="2020-12-11T19:08:42.128" v="299"/>
          <ac:picMkLst>
            <pc:docMk/>
            <pc:sldMk cId="1153215795" sldId="10370"/>
            <ac:picMk id="1026" creationId="{353D6264-9A70-4216-B198-A3DEC52B2A96}"/>
          </ac:picMkLst>
        </pc:picChg>
      </pc:sldChg>
      <pc:sldChg chg="addSp delSp modSp add del mod delAnim modAnim">
        <pc:chgData name="Matteo Pagani" userId="4fcc3142559b8b11" providerId="LiveId" clId="{B4ACB24D-C79B-47F5-9E7E-734AA70AF991}" dt="2020-12-11T19:29:37.579" v="1015" actId="1076"/>
        <pc:sldMkLst>
          <pc:docMk/>
          <pc:sldMk cId="1748573194" sldId="10370"/>
        </pc:sldMkLst>
        <pc:spChg chg="add mod">
          <ac:chgData name="Matteo Pagani" userId="4fcc3142559b8b11" providerId="LiveId" clId="{B4ACB24D-C79B-47F5-9E7E-734AA70AF991}" dt="2020-12-11T19:29:37.579" v="1015" actId="1076"/>
          <ac:spMkLst>
            <pc:docMk/>
            <pc:sldMk cId="1748573194" sldId="10370"/>
            <ac:spMk id="3" creationId="{3050DAAA-BBE9-41FB-B110-9F5ECF911E64}"/>
          </ac:spMkLst>
        </pc:spChg>
        <pc:spChg chg="mod">
          <ac:chgData name="Matteo Pagani" userId="4fcc3142559b8b11" providerId="LiveId" clId="{B4ACB24D-C79B-47F5-9E7E-734AA70AF991}" dt="2020-12-11T19:15:39.952" v="386" actId="20577"/>
          <ac:spMkLst>
            <pc:docMk/>
            <pc:sldMk cId="1748573194" sldId="10370"/>
            <ac:spMk id="5" creationId="{873553C8-EDA1-422A-B7DA-794B69237EF7}"/>
          </ac:spMkLst>
        </pc:spChg>
        <pc:spChg chg="del">
          <ac:chgData name="Matteo Pagani" userId="4fcc3142559b8b11" providerId="LiveId" clId="{B4ACB24D-C79B-47F5-9E7E-734AA70AF991}" dt="2020-12-11T19:07:15.127" v="233" actId="478"/>
          <ac:spMkLst>
            <pc:docMk/>
            <pc:sldMk cId="1748573194" sldId="10370"/>
            <ac:spMk id="6" creationId="{865B7313-F223-4A3A-9765-F8B2180E41EB}"/>
          </ac:spMkLst>
        </pc:spChg>
        <pc:spChg chg="del">
          <ac:chgData name="Matteo Pagani" userId="4fcc3142559b8b11" providerId="LiveId" clId="{B4ACB24D-C79B-47F5-9E7E-734AA70AF991}" dt="2020-12-11T19:07:15.127" v="233" actId="478"/>
          <ac:spMkLst>
            <pc:docMk/>
            <pc:sldMk cId="1748573194" sldId="10370"/>
            <ac:spMk id="7" creationId="{3F6B15D4-97FF-47F4-9CDA-94B9DEC2CD82}"/>
          </ac:spMkLst>
        </pc:spChg>
        <pc:spChg chg="del">
          <ac:chgData name="Matteo Pagani" userId="4fcc3142559b8b11" providerId="LiveId" clId="{B4ACB24D-C79B-47F5-9E7E-734AA70AF991}" dt="2020-12-11T19:07:15.127" v="233" actId="478"/>
          <ac:spMkLst>
            <pc:docMk/>
            <pc:sldMk cId="1748573194" sldId="10370"/>
            <ac:spMk id="8" creationId="{2AEC9D63-550E-4876-B8AC-993DC2F1DA1B}"/>
          </ac:spMkLst>
        </pc:spChg>
        <pc:spChg chg="del">
          <ac:chgData name="Matteo Pagani" userId="4fcc3142559b8b11" providerId="LiveId" clId="{B4ACB24D-C79B-47F5-9E7E-734AA70AF991}" dt="2020-12-11T19:07:15.127" v="233" actId="478"/>
          <ac:spMkLst>
            <pc:docMk/>
            <pc:sldMk cId="1748573194" sldId="10370"/>
            <ac:spMk id="9" creationId="{46DF1E00-509B-4AE8-85B1-E59C04A1BA68}"/>
          </ac:spMkLst>
        </pc:spChg>
        <pc:spChg chg="del">
          <ac:chgData name="Matteo Pagani" userId="4fcc3142559b8b11" providerId="LiveId" clId="{B4ACB24D-C79B-47F5-9E7E-734AA70AF991}" dt="2020-12-11T19:07:15.127" v="233" actId="478"/>
          <ac:spMkLst>
            <pc:docMk/>
            <pc:sldMk cId="1748573194" sldId="10370"/>
            <ac:spMk id="10" creationId="{0127285C-7D88-4DAA-8BA6-0405E250B94C}"/>
          </ac:spMkLst>
        </pc:spChg>
        <pc:spChg chg="mod">
          <ac:chgData name="Matteo Pagani" userId="4fcc3142559b8b11" providerId="LiveId" clId="{B4ACB24D-C79B-47F5-9E7E-734AA70AF991}" dt="2020-12-11T19:15:31.867" v="349" actId="122"/>
          <ac:spMkLst>
            <pc:docMk/>
            <pc:sldMk cId="1748573194" sldId="10370"/>
            <ac:spMk id="11" creationId="{F7FF9AC7-C897-43BB-A08E-0FD527BCB24D}"/>
          </ac:spMkLst>
        </pc:spChg>
        <pc:spChg chg="del">
          <ac:chgData name="Matteo Pagani" userId="4fcc3142559b8b11" providerId="LiveId" clId="{B4ACB24D-C79B-47F5-9E7E-734AA70AF991}" dt="2020-12-11T19:07:15.127" v="233" actId="478"/>
          <ac:spMkLst>
            <pc:docMk/>
            <pc:sldMk cId="1748573194" sldId="10370"/>
            <ac:spMk id="12" creationId="{4EB0F59D-8451-4546-A9FA-A9528D004025}"/>
          </ac:spMkLst>
        </pc:spChg>
        <pc:spChg chg="del">
          <ac:chgData name="Matteo Pagani" userId="4fcc3142559b8b11" providerId="LiveId" clId="{B4ACB24D-C79B-47F5-9E7E-734AA70AF991}" dt="2020-12-11T19:07:15.127" v="233" actId="478"/>
          <ac:spMkLst>
            <pc:docMk/>
            <pc:sldMk cId="1748573194" sldId="10370"/>
            <ac:spMk id="30" creationId="{8662F558-8075-4BBF-8DB7-D42D57004EFF}"/>
          </ac:spMkLst>
        </pc:spChg>
        <pc:spChg chg="del">
          <ac:chgData name="Matteo Pagani" userId="4fcc3142559b8b11" providerId="LiveId" clId="{B4ACB24D-C79B-47F5-9E7E-734AA70AF991}" dt="2020-12-11T19:07:15.127" v="233" actId="478"/>
          <ac:spMkLst>
            <pc:docMk/>
            <pc:sldMk cId="1748573194" sldId="10370"/>
            <ac:spMk id="31" creationId="{65AA9B14-518D-4F61-B7F5-D87A2541989D}"/>
          </ac:spMkLst>
        </pc:spChg>
        <pc:spChg chg="del">
          <ac:chgData name="Matteo Pagani" userId="4fcc3142559b8b11" providerId="LiveId" clId="{B4ACB24D-C79B-47F5-9E7E-734AA70AF991}" dt="2020-12-11T19:07:15.127" v="233" actId="478"/>
          <ac:spMkLst>
            <pc:docMk/>
            <pc:sldMk cId="1748573194" sldId="10370"/>
            <ac:spMk id="33" creationId="{9E1617E0-1674-4B09-9C2F-FE6BBD1CE05A}"/>
          </ac:spMkLst>
        </pc:spChg>
        <pc:spChg chg="del">
          <ac:chgData name="Matteo Pagani" userId="4fcc3142559b8b11" providerId="LiveId" clId="{B4ACB24D-C79B-47F5-9E7E-734AA70AF991}" dt="2020-12-11T19:07:15.127" v="233" actId="478"/>
          <ac:spMkLst>
            <pc:docMk/>
            <pc:sldMk cId="1748573194" sldId="10370"/>
            <ac:spMk id="37" creationId="{119BE81B-D708-44B8-BD42-FB1CE1B688A9}"/>
          </ac:spMkLst>
        </pc:spChg>
        <pc:spChg chg="del">
          <ac:chgData name="Matteo Pagani" userId="4fcc3142559b8b11" providerId="LiveId" clId="{B4ACB24D-C79B-47F5-9E7E-734AA70AF991}" dt="2020-12-11T19:07:15.127" v="233" actId="478"/>
          <ac:spMkLst>
            <pc:docMk/>
            <pc:sldMk cId="1748573194" sldId="10370"/>
            <ac:spMk id="43" creationId="{0611F5A1-D024-4612-8E1D-1C128028AA89}"/>
          </ac:spMkLst>
        </pc:spChg>
        <pc:spChg chg="del mod">
          <ac:chgData name="Matteo Pagani" userId="4fcc3142559b8b11" providerId="LiveId" clId="{B4ACB24D-C79B-47F5-9E7E-734AA70AF991}" dt="2020-12-11T19:07:18.215" v="236" actId="478"/>
          <ac:spMkLst>
            <pc:docMk/>
            <pc:sldMk cId="1748573194" sldId="10370"/>
            <ac:spMk id="47" creationId="{FBB9993C-ED39-4C8F-AAD2-3F1CEACD7B25}"/>
          </ac:spMkLst>
        </pc:spChg>
        <pc:spChg chg="del">
          <ac:chgData name="Matteo Pagani" userId="4fcc3142559b8b11" providerId="LiveId" clId="{B4ACB24D-C79B-47F5-9E7E-734AA70AF991}" dt="2020-12-11T19:07:15.127" v="233" actId="478"/>
          <ac:spMkLst>
            <pc:docMk/>
            <pc:sldMk cId="1748573194" sldId="10370"/>
            <ac:spMk id="48" creationId="{F85A995A-F38D-4AC2-B7AB-2F5336ED68D0}"/>
          </ac:spMkLst>
        </pc:spChg>
        <pc:spChg chg="del">
          <ac:chgData name="Matteo Pagani" userId="4fcc3142559b8b11" providerId="LiveId" clId="{B4ACB24D-C79B-47F5-9E7E-734AA70AF991}" dt="2020-12-11T19:07:16.806" v="234" actId="478"/>
          <ac:spMkLst>
            <pc:docMk/>
            <pc:sldMk cId="1748573194" sldId="10370"/>
            <ac:spMk id="49" creationId="{92BE698E-A912-4C2C-B6F4-45E5C76F8682}"/>
          </ac:spMkLst>
        </pc:spChg>
        <pc:spChg chg="del">
          <ac:chgData name="Matteo Pagani" userId="4fcc3142559b8b11" providerId="LiveId" clId="{B4ACB24D-C79B-47F5-9E7E-734AA70AF991}" dt="2020-12-11T19:07:15.127" v="233" actId="478"/>
          <ac:spMkLst>
            <pc:docMk/>
            <pc:sldMk cId="1748573194" sldId="10370"/>
            <ac:spMk id="50" creationId="{705E025E-0BF1-40E6-86F9-4C69FD88025D}"/>
          </ac:spMkLst>
        </pc:spChg>
        <pc:spChg chg="del">
          <ac:chgData name="Matteo Pagani" userId="4fcc3142559b8b11" providerId="LiveId" clId="{B4ACB24D-C79B-47F5-9E7E-734AA70AF991}" dt="2020-12-11T19:07:15.127" v="233" actId="478"/>
          <ac:spMkLst>
            <pc:docMk/>
            <pc:sldMk cId="1748573194" sldId="10370"/>
            <ac:spMk id="51" creationId="{C96ADF5F-2C00-4207-BA65-D59E6BBF7483}"/>
          </ac:spMkLst>
        </pc:spChg>
        <pc:spChg chg="del">
          <ac:chgData name="Matteo Pagani" userId="4fcc3142559b8b11" providerId="LiveId" clId="{B4ACB24D-C79B-47F5-9E7E-734AA70AF991}" dt="2020-12-11T19:07:15.127" v="233" actId="478"/>
          <ac:spMkLst>
            <pc:docMk/>
            <pc:sldMk cId="1748573194" sldId="10370"/>
            <ac:spMk id="54" creationId="{67034750-54E4-4DBF-9641-D8149BD9869E}"/>
          </ac:spMkLst>
        </pc:spChg>
        <pc:spChg chg="del">
          <ac:chgData name="Matteo Pagani" userId="4fcc3142559b8b11" providerId="LiveId" clId="{B4ACB24D-C79B-47F5-9E7E-734AA70AF991}" dt="2020-12-11T19:07:15.127" v="233" actId="478"/>
          <ac:spMkLst>
            <pc:docMk/>
            <pc:sldMk cId="1748573194" sldId="10370"/>
            <ac:spMk id="56" creationId="{F861523B-9D36-4047-B85E-D53E9BE58282}"/>
          </ac:spMkLst>
        </pc:spChg>
        <pc:spChg chg="del">
          <ac:chgData name="Matteo Pagani" userId="4fcc3142559b8b11" providerId="LiveId" clId="{B4ACB24D-C79B-47F5-9E7E-734AA70AF991}" dt="2020-12-11T19:07:09.874" v="230" actId="478"/>
          <ac:spMkLst>
            <pc:docMk/>
            <pc:sldMk cId="1748573194" sldId="10370"/>
            <ac:spMk id="60" creationId="{50D9DF6D-F61D-4F35-9D6C-9FE348DE591D}"/>
          </ac:spMkLst>
        </pc:spChg>
        <pc:spChg chg="del">
          <ac:chgData name="Matteo Pagani" userId="4fcc3142559b8b11" providerId="LiveId" clId="{B4ACB24D-C79B-47F5-9E7E-734AA70AF991}" dt="2020-12-11T19:07:15.127" v="233" actId="478"/>
          <ac:spMkLst>
            <pc:docMk/>
            <pc:sldMk cId="1748573194" sldId="10370"/>
            <ac:spMk id="61" creationId="{2ACFB474-D951-4411-80EE-9DCD549234BE}"/>
          </ac:spMkLst>
        </pc:spChg>
        <pc:spChg chg="del">
          <ac:chgData name="Matteo Pagani" userId="4fcc3142559b8b11" providerId="LiveId" clId="{B4ACB24D-C79B-47F5-9E7E-734AA70AF991}" dt="2020-12-11T19:07:15.127" v="233" actId="478"/>
          <ac:spMkLst>
            <pc:docMk/>
            <pc:sldMk cId="1748573194" sldId="10370"/>
            <ac:spMk id="63" creationId="{0C32185F-4A19-42AE-9007-5CCA7960C85A}"/>
          </ac:spMkLst>
        </pc:spChg>
        <pc:spChg chg="del">
          <ac:chgData name="Matteo Pagani" userId="4fcc3142559b8b11" providerId="LiveId" clId="{B4ACB24D-C79B-47F5-9E7E-734AA70AF991}" dt="2020-12-11T19:07:15.127" v="233" actId="478"/>
          <ac:spMkLst>
            <pc:docMk/>
            <pc:sldMk cId="1748573194" sldId="10370"/>
            <ac:spMk id="66" creationId="{E2B1A325-A509-4290-8368-FE8DBD4909C6}"/>
          </ac:spMkLst>
        </pc:spChg>
        <pc:spChg chg="del">
          <ac:chgData name="Matteo Pagani" userId="4fcc3142559b8b11" providerId="LiveId" clId="{B4ACB24D-C79B-47F5-9E7E-734AA70AF991}" dt="2020-12-11T19:07:15.127" v="233" actId="478"/>
          <ac:spMkLst>
            <pc:docMk/>
            <pc:sldMk cId="1748573194" sldId="10370"/>
            <ac:spMk id="68" creationId="{86F5E13F-3561-46CE-8841-49585193C368}"/>
          </ac:spMkLst>
        </pc:spChg>
        <pc:grpChg chg="del">
          <ac:chgData name="Matteo Pagani" userId="4fcc3142559b8b11" providerId="LiveId" clId="{B4ACB24D-C79B-47F5-9E7E-734AA70AF991}" dt="2020-12-11T19:07:13.366" v="232" actId="478"/>
          <ac:grpSpMkLst>
            <pc:docMk/>
            <pc:sldMk cId="1748573194" sldId="10370"/>
            <ac:grpSpMk id="19" creationId="{6E673CCE-19DD-4404-90D4-4908082A19C9}"/>
          </ac:grpSpMkLst>
        </pc:grpChg>
        <pc:grpChg chg="del">
          <ac:chgData name="Matteo Pagani" userId="4fcc3142559b8b11" providerId="LiveId" clId="{B4ACB24D-C79B-47F5-9E7E-734AA70AF991}" dt="2020-12-11T19:07:15.127" v="233" actId="478"/>
          <ac:grpSpMkLst>
            <pc:docMk/>
            <pc:sldMk cId="1748573194" sldId="10370"/>
            <ac:grpSpMk id="52" creationId="{47A87C0E-6E69-406D-8540-ADDE621F45F2}"/>
          </ac:grpSpMkLst>
        </pc:grpChg>
        <pc:grpChg chg="del">
          <ac:chgData name="Matteo Pagani" userId="4fcc3142559b8b11" providerId="LiveId" clId="{B4ACB24D-C79B-47F5-9E7E-734AA70AF991}" dt="2020-12-11T19:07:15.127" v="233" actId="478"/>
          <ac:grpSpMkLst>
            <pc:docMk/>
            <pc:sldMk cId="1748573194" sldId="10370"/>
            <ac:grpSpMk id="69" creationId="{DD02FB3B-CEDD-40DF-9BA8-5EBF4C57E4AE}"/>
          </ac:grpSpMkLst>
        </pc:grpChg>
        <pc:picChg chg="mod">
          <ac:chgData name="Matteo Pagani" userId="4fcc3142559b8b11" providerId="LiveId" clId="{B4ACB24D-C79B-47F5-9E7E-734AA70AF991}" dt="2020-12-11T19:16:11.206" v="403" actId="1076"/>
          <ac:picMkLst>
            <pc:docMk/>
            <pc:sldMk cId="1748573194" sldId="10370"/>
            <ac:picMk id="2" creationId="{41ED1E44-36EB-4196-9CF8-1328F649DD2F}"/>
          </ac:picMkLst>
        </pc:picChg>
        <pc:picChg chg="mod">
          <ac:chgData name="Matteo Pagani" userId="4fcc3142559b8b11" providerId="LiveId" clId="{B4ACB24D-C79B-47F5-9E7E-734AA70AF991}" dt="2020-12-11T19:16:17.671" v="405" actId="1076"/>
          <ac:picMkLst>
            <pc:docMk/>
            <pc:sldMk cId="1748573194" sldId="10370"/>
            <ac:picMk id="1026" creationId="{353D6264-9A70-4216-B198-A3DEC52B2A96}"/>
          </ac:picMkLst>
        </pc:picChg>
        <pc:picChg chg="mod">
          <ac:chgData name="Matteo Pagani" userId="4fcc3142559b8b11" providerId="LiveId" clId="{B4ACB24D-C79B-47F5-9E7E-734AA70AF991}" dt="2020-12-11T19:29:37.579" v="1015" actId="1076"/>
          <ac:picMkLst>
            <pc:docMk/>
            <pc:sldMk cId="1748573194" sldId="10370"/>
            <ac:picMk id="2050" creationId="{951D65C5-8472-4A19-97C5-D57331C3DBF1}"/>
          </ac:picMkLst>
        </pc:picChg>
      </pc:sldChg>
      <pc:sldChg chg="addSp">
        <pc:chgData name="Matteo Pagani" userId="4fcc3142559b8b11" providerId="LiveId" clId="{B4ACB24D-C79B-47F5-9E7E-734AA70AF991}" dt="2020-12-11T19:15:23.002" v="345"/>
        <pc:sldMkLst>
          <pc:docMk/>
          <pc:sldMk cId="3136047585" sldId="10370"/>
        </pc:sldMkLst>
        <pc:picChg chg="add">
          <ac:chgData name="Matteo Pagani" userId="4fcc3142559b8b11" providerId="LiveId" clId="{B4ACB24D-C79B-47F5-9E7E-734AA70AF991}" dt="2020-12-11T19:15:23.002" v="345"/>
          <ac:picMkLst>
            <pc:docMk/>
            <pc:sldMk cId="3136047585" sldId="10370"/>
            <ac:picMk id="2050" creationId="{951D65C5-8472-4A19-97C5-D57331C3DBF1}"/>
          </ac:picMkLst>
        </pc:picChg>
      </pc:sldChg>
      <pc:sldChg chg="modSp new mod">
        <pc:chgData name="Matteo Pagani" userId="4fcc3142559b8b11" providerId="LiveId" clId="{B4ACB24D-C79B-47F5-9E7E-734AA70AF991}" dt="2020-12-11T19:19:06.840" v="968" actId="20577"/>
        <pc:sldMkLst>
          <pc:docMk/>
          <pc:sldMk cId="3872220946" sldId="10371"/>
        </pc:sldMkLst>
        <pc:spChg chg="mod">
          <ac:chgData name="Matteo Pagani" userId="4fcc3142559b8b11" providerId="LiveId" clId="{B4ACB24D-C79B-47F5-9E7E-734AA70AF991}" dt="2020-12-11T19:16:29.947" v="416" actId="20577"/>
          <ac:spMkLst>
            <pc:docMk/>
            <pc:sldMk cId="3872220946" sldId="10371"/>
            <ac:spMk id="2" creationId="{5069E1D2-C860-4AEA-9C67-2F780EC68307}"/>
          </ac:spMkLst>
        </pc:spChg>
        <pc:spChg chg="mod">
          <ac:chgData name="Matteo Pagani" userId="4fcc3142559b8b11" providerId="LiveId" clId="{B4ACB24D-C79B-47F5-9E7E-734AA70AF991}" dt="2020-12-11T19:19:06.840" v="968" actId="20577"/>
          <ac:spMkLst>
            <pc:docMk/>
            <pc:sldMk cId="3872220946" sldId="10371"/>
            <ac:spMk id="3" creationId="{26064A57-5619-48D5-9D43-9D0E5B658C0E}"/>
          </ac:spMkLst>
        </pc:spChg>
      </pc:sldChg>
      <pc:sldChg chg="modSp add mod">
        <pc:chgData name="Matteo Pagani" userId="4fcc3142559b8b11" providerId="LiveId" clId="{B4ACB24D-C79B-47F5-9E7E-734AA70AF991}" dt="2020-12-11T19:19:35.191" v="994" actId="20577"/>
        <pc:sldMkLst>
          <pc:docMk/>
          <pc:sldMk cId="2565588043" sldId="10372"/>
        </pc:sldMkLst>
        <pc:spChg chg="mod">
          <ac:chgData name="Matteo Pagani" userId="4fcc3142559b8b11" providerId="LiveId" clId="{B4ACB24D-C79B-47F5-9E7E-734AA70AF991}" dt="2020-12-11T19:19:35.191" v="994" actId="20577"/>
          <ac:spMkLst>
            <pc:docMk/>
            <pc:sldMk cId="2565588043" sldId="10372"/>
            <ac:spMk id="3" creationId="{F26A024E-63B5-4669-BEC1-23DB8D7693B0}"/>
          </ac:spMkLst>
        </pc:spChg>
      </pc:sldChg>
      <pc:sldChg chg="modSp add del mod">
        <pc:chgData name="Matteo Pagani" userId="4fcc3142559b8b11" providerId="LiveId" clId="{B4ACB24D-C79B-47F5-9E7E-734AA70AF991}" dt="2020-12-11T19:19:28.687" v="982" actId="47"/>
        <pc:sldMkLst>
          <pc:docMk/>
          <pc:sldMk cId="3221136878" sldId="10372"/>
        </pc:sldMkLst>
        <pc:spChg chg="mod">
          <ac:chgData name="Matteo Pagani" userId="4fcc3142559b8b11" providerId="LiveId" clId="{B4ACB24D-C79B-47F5-9E7E-734AA70AF991}" dt="2020-12-11T19:19:18.067" v="977" actId="20577"/>
          <ac:spMkLst>
            <pc:docMk/>
            <pc:sldMk cId="3221136878" sldId="10372"/>
            <ac:spMk id="2" creationId="{2D8BF193-EA71-46C8-89B6-7890D0996579}"/>
          </ac:spMkLst>
        </pc:spChg>
        <pc:spChg chg="mod">
          <ac:chgData name="Matteo Pagani" userId="4fcc3142559b8b11" providerId="LiveId" clId="{B4ACB24D-C79B-47F5-9E7E-734AA70AF991}" dt="2020-12-11T19:19:20.318" v="981" actId="20577"/>
          <ac:spMkLst>
            <pc:docMk/>
            <pc:sldMk cId="3221136878" sldId="10372"/>
            <ac:spMk id="3" creationId="{F322F732-80F7-4245-86AE-C127172FE682}"/>
          </ac:spMkLst>
        </pc:spChg>
      </pc:sldChg>
      <pc:sldChg chg="modSp new mod">
        <pc:chgData name="Matteo Pagani" userId="4fcc3142559b8b11" providerId="LiveId" clId="{B4ACB24D-C79B-47F5-9E7E-734AA70AF991}" dt="2020-12-14T09:55:52.182" v="1785" actId="20577"/>
        <pc:sldMkLst>
          <pc:docMk/>
          <pc:sldMk cId="4249936734" sldId="10373"/>
        </pc:sldMkLst>
        <pc:spChg chg="mod">
          <ac:chgData name="Matteo Pagani" userId="4fcc3142559b8b11" providerId="LiveId" clId="{B4ACB24D-C79B-47F5-9E7E-734AA70AF991}" dt="2020-12-13T15:26:34.798" v="1202" actId="20577"/>
          <ac:spMkLst>
            <pc:docMk/>
            <pc:sldMk cId="4249936734" sldId="10373"/>
            <ac:spMk id="2" creationId="{A1DFA941-D100-45C0-A975-2BD7B89C4839}"/>
          </ac:spMkLst>
        </pc:spChg>
        <pc:spChg chg="mod">
          <ac:chgData name="Matteo Pagani" userId="4fcc3142559b8b11" providerId="LiveId" clId="{B4ACB24D-C79B-47F5-9E7E-734AA70AF991}" dt="2020-12-14T09:55:52.182" v="1785" actId="20577"/>
          <ac:spMkLst>
            <pc:docMk/>
            <pc:sldMk cId="4249936734" sldId="10373"/>
            <ac:spMk id="3" creationId="{2B7579DA-7CAB-4CCF-93FD-700428AC6AD1}"/>
          </ac:spMkLst>
        </pc:spChg>
      </pc:sldChg>
      <pc:sldChg chg="addSp">
        <pc:chgData name="Matteo Pagani" userId="4fcc3142559b8b11" providerId="LiveId" clId="{B4ACB24D-C79B-47F5-9E7E-734AA70AF991}" dt="2020-12-14T09:53:20.698" v="1634"/>
        <pc:sldMkLst>
          <pc:docMk/>
          <pc:sldMk cId="315596076" sldId="10374"/>
        </pc:sldMkLst>
        <pc:picChg chg="add">
          <ac:chgData name="Matteo Pagani" userId="4fcc3142559b8b11" providerId="LiveId" clId="{B4ACB24D-C79B-47F5-9E7E-734AA70AF991}" dt="2020-12-14T09:53:20.698" v="1634"/>
          <ac:picMkLst>
            <pc:docMk/>
            <pc:sldMk cId="315596076" sldId="10374"/>
            <ac:picMk id="3074" creationId="{D983EF53-1483-4F27-B849-B6DDF3CA3418}"/>
          </ac:picMkLst>
        </pc:picChg>
      </pc:sldChg>
      <pc:sldChg chg="addSp delSp modSp">
        <pc:chgData name="Matteo Pagani" userId="4fcc3142559b8b11" providerId="LiveId" clId="{B4ACB24D-C79B-47F5-9E7E-734AA70AF991}" dt="2020-12-14T09:52:34.230" v="1628"/>
        <pc:sldMkLst>
          <pc:docMk/>
          <pc:sldMk cId="842505844" sldId="10374"/>
        </pc:sldMkLst>
        <pc:spChg chg="del">
          <ac:chgData name="Matteo Pagani" userId="4fcc3142559b8b11" providerId="LiveId" clId="{B4ACB24D-C79B-47F5-9E7E-734AA70AF991}" dt="2020-12-14T09:52:34.230" v="1628"/>
          <ac:spMkLst>
            <pc:docMk/>
            <pc:sldMk cId="842505844" sldId="10374"/>
            <ac:spMk id="3" creationId="{39C029AF-DD87-450F-9EEE-C3450B393867}"/>
          </ac:spMkLst>
        </pc:spChg>
        <pc:picChg chg="add mod">
          <ac:chgData name="Matteo Pagani" userId="4fcc3142559b8b11" providerId="LiveId" clId="{B4ACB24D-C79B-47F5-9E7E-734AA70AF991}" dt="2020-12-14T09:52:34.230" v="1628"/>
          <ac:picMkLst>
            <pc:docMk/>
            <pc:sldMk cId="842505844" sldId="10374"/>
            <ac:picMk id="1026" creationId="{96A3F2FC-0B36-44C6-9861-63F912705E4F}"/>
          </ac:picMkLst>
        </pc:picChg>
      </pc:sldChg>
      <pc:sldChg chg="addSp modSp new add del mod">
        <pc:chgData name="Matteo Pagani" userId="4fcc3142559b8b11" providerId="LiveId" clId="{B4ACB24D-C79B-47F5-9E7E-734AA70AF991}" dt="2020-12-14T09:55:15.962" v="1775" actId="14100"/>
        <pc:sldMkLst>
          <pc:docMk/>
          <pc:sldMk cId="2134760501" sldId="10374"/>
        </pc:sldMkLst>
        <pc:spChg chg="mod">
          <ac:chgData name="Matteo Pagani" userId="4fcc3142559b8b11" providerId="LiveId" clId="{B4ACB24D-C79B-47F5-9E7E-734AA70AF991}" dt="2020-12-14T09:52:26.017" v="1627" actId="20577"/>
          <ac:spMkLst>
            <pc:docMk/>
            <pc:sldMk cId="2134760501" sldId="10374"/>
            <ac:spMk id="2" creationId="{FE86ECBC-B72E-4B48-9C2C-7238FD6810FF}"/>
          </ac:spMkLst>
        </pc:spChg>
        <pc:spChg chg="add mod">
          <ac:chgData name="Matteo Pagani" userId="4fcc3142559b8b11" providerId="LiveId" clId="{B4ACB24D-C79B-47F5-9E7E-734AA70AF991}" dt="2020-12-14T09:55:01.107" v="1733" actId="1036"/>
          <ac:spMkLst>
            <pc:docMk/>
            <pc:sldMk cId="2134760501" sldId="10374"/>
            <ac:spMk id="3" creationId="{4128BDD6-D2A2-466D-A86C-BC6248DC60BD}"/>
          </ac:spMkLst>
        </pc:spChg>
        <pc:spChg chg="add mod">
          <ac:chgData name="Matteo Pagani" userId="4fcc3142559b8b11" providerId="LiveId" clId="{B4ACB24D-C79B-47F5-9E7E-734AA70AF991}" dt="2020-12-14T09:55:01.107" v="1733" actId="1036"/>
          <ac:spMkLst>
            <pc:docMk/>
            <pc:sldMk cId="2134760501" sldId="10374"/>
            <ac:spMk id="4" creationId="{587134C1-05E2-4C7F-B575-E6FE71C0A0B1}"/>
          </ac:spMkLst>
        </pc:spChg>
        <pc:spChg chg="add mod">
          <ac:chgData name="Matteo Pagani" userId="4fcc3142559b8b11" providerId="LiveId" clId="{B4ACB24D-C79B-47F5-9E7E-734AA70AF991}" dt="2020-12-14T09:55:15.962" v="1775" actId="14100"/>
          <ac:spMkLst>
            <pc:docMk/>
            <pc:sldMk cId="2134760501" sldId="10374"/>
            <ac:spMk id="5" creationId="{256F43EF-8012-42F6-BFE0-921446D5C148}"/>
          </ac:spMkLst>
        </pc:spChg>
        <pc:picChg chg="mod">
          <ac:chgData name="Matteo Pagani" userId="4fcc3142559b8b11" providerId="LiveId" clId="{B4ACB24D-C79B-47F5-9E7E-734AA70AF991}" dt="2020-12-14T09:55:01.107" v="1733" actId="1036"/>
          <ac:picMkLst>
            <pc:docMk/>
            <pc:sldMk cId="2134760501" sldId="10374"/>
            <ac:picMk id="1026" creationId="{96A3F2FC-0B36-44C6-9861-63F912705E4F}"/>
          </ac:picMkLst>
        </pc:picChg>
        <pc:picChg chg="mod">
          <ac:chgData name="Matteo Pagani" userId="4fcc3142559b8b11" providerId="LiveId" clId="{B4ACB24D-C79B-47F5-9E7E-734AA70AF991}" dt="2020-12-14T09:55:01.107" v="1733" actId="1036"/>
          <ac:picMkLst>
            <pc:docMk/>
            <pc:sldMk cId="2134760501" sldId="10374"/>
            <ac:picMk id="2050" creationId="{020DB5F7-6A6D-40CC-816D-51045B946790}"/>
          </ac:picMkLst>
        </pc:picChg>
        <pc:picChg chg="mod">
          <ac:chgData name="Matteo Pagani" userId="4fcc3142559b8b11" providerId="LiveId" clId="{B4ACB24D-C79B-47F5-9E7E-734AA70AF991}" dt="2020-12-14T09:55:03.314" v="1734" actId="1076"/>
          <ac:picMkLst>
            <pc:docMk/>
            <pc:sldMk cId="2134760501" sldId="10374"/>
            <ac:picMk id="3074" creationId="{D983EF53-1483-4F27-B849-B6DDF3CA3418}"/>
          </ac:picMkLst>
        </pc:picChg>
      </pc:sldChg>
      <pc:sldChg chg="addSp">
        <pc:chgData name="Matteo Pagani" userId="4fcc3142559b8b11" providerId="LiveId" clId="{B4ACB24D-C79B-47F5-9E7E-734AA70AF991}" dt="2020-12-14T09:52:40.395" v="1631"/>
        <pc:sldMkLst>
          <pc:docMk/>
          <pc:sldMk cId="2952730621" sldId="10374"/>
        </pc:sldMkLst>
        <pc:picChg chg="add">
          <ac:chgData name="Matteo Pagani" userId="4fcc3142559b8b11" providerId="LiveId" clId="{B4ACB24D-C79B-47F5-9E7E-734AA70AF991}" dt="2020-12-14T09:52:40.395" v="1631"/>
          <ac:picMkLst>
            <pc:docMk/>
            <pc:sldMk cId="2952730621" sldId="10374"/>
            <ac:picMk id="2050" creationId="{020DB5F7-6A6D-40CC-816D-51045B946790}"/>
          </ac:picMkLst>
        </pc:picChg>
      </pc:sldChg>
      <pc:sldMasterChg chg="addSldLayout delSldLayout modSldLayout">
        <pc:chgData name="Matteo Pagani" userId="4fcc3142559b8b11" providerId="LiveId" clId="{B4ACB24D-C79B-47F5-9E7E-734AA70AF991}" dt="2020-12-11T15:59:53.250" v="4" actId="22"/>
        <pc:sldMasterMkLst>
          <pc:docMk/>
          <pc:sldMasterMk cId="2691677774" sldId="2147483764"/>
        </pc:sldMasterMkLst>
        <pc:sldLayoutChg chg="add del mod replId">
          <pc:chgData name="Matteo Pagani" userId="4fcc3142559b8b11" providerId="LiveId" clId="{B4ACB24D-C79B-47F5-9E7E-734AA70AF991}" dt="2020-12-11T15:59:53.250" v="4" actId="22"/>
          <pc:sldLayoutMkLst>
            <pc:docMk/>
            <pc:sldMasterMk cId="2691677774" sldId="2147483764"/>
            <pc:sldLayoutMk cId="2131216888" sldId="2147483813"/>
          </pc:sldLayoutMkLst>
        </pc:sldLayoutChg>
        <pc:sldLayoutChg chg="add del mod replId">
          <pc:chgData name="Matteo Pagani" userId="4fcc3142559b8b11" providerId="LiveId" clId="{B4ACB24D-C79B-47F5-9E7E-734AA70AF991}" dt="2020-12-11T15:59:53.250" v="4" actId="22"/>
          <pc:sldLayoutMkLst>
            <pc:docMk/>
            <pc:sldMasterMk cId="2691677774" sldId="2147483764"/>
            <pc:sldLayoutMk cId="570744927" sldId="2147483814"/>
          </pc:sldLayoutMkLst>
        </pc:sldLayoutChg>
        <pc:sldLayoutChg chg="add del mod replId">
          <pc:chgData name="Matteo Pagani" userId="4fcc3142559b8b11" providerId="LiveId" clId="{B4ACB24D-C79B-47F5-9E7E-734AA70AF991}" dt="2020-12-11T15:59:53.250" v="4" actId="22"/>
          <pc:sldLayoutMkLst>
            <pc:docMk/>
            <pc:sldMasterMk cId="2691677774" sldId="2147483764"/>
            <pc:sldLayoutMk cId="195451030" sldId="2147483815"/>
          </pc:sldLayoutMkLst>
        </pc:sldLayoutChg>
        <pc:sldLayoutChg chg="add del mod replId">
          <pc:chgData name="Matteo Pagani" userId="4fcc3142559b8b11" providerId="LiveId" clId="{B4ACB24D-C79B-47F5-9E7E-734AA70AF991}" dt="2020-12-11T15:59:53.250" v="4" actId="22"/>
          <pc:sldLayoutMkLst>
            <pc:docMk/>
            <pc:sldMasterMk cId="2691677774" sldId="2147483764"/>
            <pc:sldLayoutMk cId="4228027820" sldId="2147483816"/>
          </pc:sldLayoutMkLst>
        </pc:sldLayoutChg>
        <pc:sldLayoutChg chg="add del mod replId">
          <pc:chgData name="Matteo Pagani" userId="4fcc3142559b8b11" providerId="LiveId" clId="{B4ACB24D-C79B-47F5-9E7E-734AA70AF991}" dt="2020-12-11T15:59:53.250" v="4" actId="22"/>
          <pc:sldLayoutMkLst>
            <pc:docMk/>
            <pc:sldMasterMk cId="2691677774" sldId="2147483764"/>
            <pc:sldLayoutMk cId="1449167752" sldId="2147483817"/>
          </pc:sldLayoutMkLst>
        </pc:sldLayoutChg>
        <pc:sldLayoutChg chg="add del mod replId">
          <pc:chgData name="Matteo Pagani" userId="4fcc3142559b8b11" providerId="LiveId" clId="{B4ACB24D-C79B-47F5-9E7E-734AA70AF991}" dt="2020-12-11T15:59:53.250" v="4" actId="22"/>
          <pc:sldLayoutMkLst>
            <pc:docMk/>
            <pc:sldMasterMk cId="2691677774" sldId="2147483764"/>
            <pc:sldLayoutMk cId="2846905465" sldId="2147483818"/>
          </pc:sldLayoutMkLst>
        </pc:sldLayoutChg>
      </pc:sldMasterChg>
      <pc:sldMasterChg chg="add addSldLayout">
        <pc:chgData name="Matteo Pagani" userId="4fcc3142559b8b11" providerId="LiveId" clId="{B4ACB24D-C79B-47F5-9E7E-734AA70AF991}" dt="2020-12-11T15:59:53.802" v="5" actId="22"/>
        <pc:sldMasterMkLst>
          <pc:docMk/>
          <pc:sldMasterMk cId="3588427678" sldId="2147484229"/>
        </pc:sldMasterMkLst>
        <pc:sldLayoutChg chg="add">
          <pc:chgData name="Matteo Pagani" userId="4fcc3142559b8b11" providerId="LiveId" clId="{B4ACB24D-C79B-47F5-9E7E-734AA70AF991}" dt="2020-12-11T15:59:53.802" v="5" actId="22"/>
          <pc:sldLayoutMkLst>
            <pc:docMk/>
            <pc:sldMasterMk cId="3588427678" sldId="2147484229"/>
            <pc:sldLayoutMk cId="1531337368" sldId="2147484240"/>
          </pc:sldLayoutMkLst>
        </pc:sldLayoutChg>
        <pc:sldLayoutChg chg="add">
          <pc:chgData name="Matteo Pagani" userId="4fcc3142559b8b11" providerId="LiveId" clId="{B4ACB24D-C79B-47F5-9E7E-734AA70AF991}" dt="2020-12-11T15:59:53.802" v="5" actId="22"/>
          <pc:sldLayoutMkLst>
            <pc:docMk/>
            <pc:sldMasterMk cId="3588427678" sldId="2147484229"/>
            <pc:sldLayoutMk cId="3897602530" sldId="2147484249"/>
          </pc:sldLayoutMkLst>
        </pc:sldLayoutChg>
        <pc:sldLayoutChg chg="add">
          <pc:chgData name="Matteo Pagani" userId="4fcc3142559b8b11" providerId="LiveId" clId="{B4ACB24D-C79B-47F5-9E7E-734AA70AF991}" dt="2020-12-11T15:59:53.802" v="5" actId="22"/>
          <pc:sldLayoutMkLst>
            <pc:docMk/>
            <pc:sldMasterMk cId="3588427678" sldId="2147484229"/>
            <pc:sldLayoutMk cId="3482969643" sldId="2147484263"/>
          </pc:sldLayoutMkLst>
        </pc:sldLayoutChg>
        <pc:sldLayoutChg chg="add">
          <pc:chgData name="Matteo Pagani" userId="4fcc3142559b8b11" providerId="LiveId" clId="{B4ACB24D-C79B-47F5-9E7E-734AA70AF991}" dt="2020-12-11T15:59:53.802" v="5" actId="22"/>
          <pc:sldLayoutMkLst>
            <pc:docMk/>
            <pc:sldMasterMk cId="3588427678" sldId="2147484229"/>
            <pc:sldLayoutMk cId="925069136" sldId="2147484299"/>
          </pc:sldLayoutMkLst>
        </pc:sldLayoutChg>
        <pc:sldLayoutChg chg="add">
          <pc:chgData name="Matteo Pagani" userId="4fcc3142559b8b11" providerId="LiveId" clId="{B4ACB24D-C79B-47F5-9E7E-734AA70AF991}" dt="2020-12-11T15:59:53.802" v="5" actId="22"/>
          <pc:sldLayoutMkLst>
            <pc:docMk/>
            <pc:sldMasterMk cId="3588427678" sldId="2147484229"/>
            <pc:sldLayoutMk cId="427829922" sldId="2147484583"/>
          </pc:sldLayoutMkLst>
        </pc:sldLayoutChg>
        <pc:sldLayoutChg chg="add">
          <pc:chgData name="Matteo Pagani" userId="4fcc3142559b8b11" providerId="LiveId" clId="{B4ACB24D-C79B-47F5-9E7E-734AA70AF991}" dt="2020-12-11T15:59:53.802" v="5" actId="22"/>
          <pc:sldLayoutMkLst>
            <pc:docMk/>
            <pc:sldMasterMk cId="3588427678" sldId="2147484229"/>
            <pc:sldLayoutMk cId="3650358238" sldId="2147484584"/>
          </pc:sldLayoutMkLst>
        </pc:sldLayoutChg>
        <pc:sldLayoutChg chg="add">
          <pc:chgData name="Matteo Pagani" userId="4fcc3142559b8b11" providerId="LiveId" clId="{B4ACB24D-C79B-47F5-9E7E-734AA70AF991}" dt="2020-12-11T15:59:53.802" v="5" actId="22"/>
          <pc:sldLayoutMkLst>
            <pc:docMk/>
            <pc:sldMasterMk cId="3588427678" sldId="2147484229"/>
            <pc:sldLayoutMk cId="3343058790" sldId="2147484585"/>
          </pc:sldLayoutMkLst>
        </pc:sldLayoutChg>
        <pc:sldLayoutChg chg="add">
          <pc:chgData name="Matteo Pagani" userId="4fcc3142559b8b11" providerId="LiveId" clId="{B4ACB24D-C79B-47F5-9E7E-734AA70AF991}" dt="2020-12-11T15:59:53.802" v="5" actId="22"/>
          <pc:sldLayoutMkLst>
            <pc:docMk/>
            <pc:sldMasterMk cId="3588427678" sldId="2147484229"/>
            <pc:sldLayoutMk cId="3243858526" sldId="2147484603"/>
          </pc:sldLayoutMkLst>
        </pc:sldLayoutChg>
        <pc:sldLayoutChg chg="add">
          <pc:chgData name="Matteo Pagani" userId="4fcc3142559b8b11" providerId="LiveId" clId="{B4ACB24D-C79B-47F5-9E7E-734AA70AF991}" dt="2020-12-11T15:59:53.802" v="5" actId="22"/>
          <pc:sldLayoutMkLst>
            <pc:docMk/>
            <pc:sldMasterMk cId="3588427678" sldId="2147484229"/>
            <pc:sldLayoutMk cId="1849598128" sldId="2147484610"/>
          </pc:sldLayoutMkLst>
        </pc:sldLayoutChg>
        <pc:sldLayoutChg chg="add">
          <pc:chgData name="Matteo Pagani" userId="4fcc3142559b8b11" providerId="LiveId" clId="{B4ACB24D-C79B-47F5-9E7E-734AA70AF991}" dt="2020-12-11T15:59:53.802" v="5" actId="22"/>
          <pc:sldLayoutMkLst>
            <pc:docMk/>
            <pc:sldMasterMk cId="3588427678" sldId="2147484229"/>
            <pc:sldLayoutMk cId="1307984548" sldId="2147484639"/>
          </pc:sldLayoutMkLst>
        </pc:sldLayoutChg>
        <pc:sldLayoutChg chg="add">
          <pc:chgData name="Matteo Pagani" userId="4fcc3142559b8b11" providerId="LiveId" clId="{B4ACB24D-C79B-47F5-9E7E-734AA70AF991}" dt="2020-12-11T15:59:53.802" v="5" actId="22"/>
          <pc:sldLayoutMkLst>
            <pc:docMk/>
            <pc:sldMasterMk cId="3588427678" sldId="2147484229"/>
            <pc:sldLayoutMk cId="545705601" sldId="2147484671"/>
          </pc:sldLayoutMkLst>
        </pc:sldLayoutChg>
        <pc:sldLayoutChg chg="add">
          <pc:chgData name="Matteo Pagani" userId="4fcc3142559b8b11" providerId="LiveId" clId="{B4ACB24D-C79B-47F5-9E7E-734AA70AF991}" dt="2020-12-11T15:59:53.802" v="5" actId="22"/>
          <pc:sldLayoutMkLst>
            <pc:docMk/>
            <pc:sldMasterMk cId="3588427678" sldId="2147484229"/>
            <pc:sldLayoutMk cId="2648787845" sldId="2147484673"/>
          </pc:sldLayoutMkLst>
        </pc:sldLayoutChg>
        <pc:sldLayoutChg chg="add">
          <pc:chgData name="Matteo Pagani" userId="4fcc3142559b8b11" providerId="LiveId" clId="{B4ACB24D-C79B-47F5-9E7E-734AA70AF991}" dt="2020-12-11T15:59:53.802" v="5" actId="22"/>
          <pc:sldLayoutMkLst>
            <pc:docMk/>
            <pc:sldMasterMk cId="3588427678" sldId="2147484229"/>
            <pc:sldLayoutMk cId="3232991965" sldId="2147484710"/>
          </pc:sldLayoutMkLst>
        </pc:sldLayoutChg>
        <pc:sldLayoutChg chg="add">
          <pc:chgData name="Matteo Pagani" userId="4fcc3142559b8b11" providerId="LiveId" clId="{B4ACB24D-C79B-47F5-9E7E-734AA70AF991}" dt="2020-12-11T15:59:53.802" v="5" actId="22"/>
          <pc:sldLayoutMkLst>
            <pc:docMk/>
            <pc:sldMasterMk cId="3588427678" sldId="2147484229"/>
            <pc:sldLayoutMk cId="1165025546" sldId="2147484787"/>
          </pc:sldLayoutMkLst>
        </pc:sldLayoutChg>
        <pc:sldLayoutChg chg="add">
          <pc:chgData name="Matteo Pagani" userId="4fcc3142559b8b11" providerId="LiveId" clId="{B4ACB24D-C79B-47F5-9E7E-734AA70AF991}" dt="2020-12-11T15:59:53.802" v="5" actId="22"/>
          <pc:sldLayoutMkLst>
            <pc:docMk/>
            <pc:sldMasterMk cId="3588427678" sldId="2147484229"/>
            <pc:sldLayoutMk cId="1948112344" sldId="2147484833"/>
          </pc:sldLayoutMkLst>
        </pc:sldLayoutChg>
        <pc:sldLayoutChg chg="add">
          <pc:chgData name="Matteo Pagani" userId="4fcc3142559b8b11" providerId="LiveId" clId="{B4ACB24D-C79B-47F5-9E7E-734AA70AF991}" dt="2020-12-11T15:59:53.802" v="5" actId="22"/>
          <pc:sldLayoutMkLst>
            <pc:docMk/>
            <pc:sldMasterMk cId="3588427678" sldId="2147484229"/>
            <pc:sldLayoutMk cId="2651151599" sldId="2147484834"/>
          </pc:sldLayoutMkLst>
        </pc:sldLayoutChg>
        <pc:sldLayoutChg chg="add">
          <pc:chgData name="Matteo Pagani" userId="4fcc3142559b8b11" providerId="LiveId" clId="{B4ACB24D-C79B-47F5-9E7E-734AA70AF991}" dt="2020-12-11T15:59:53.802" v="5" actId="22"/>
          <pc:sldLayoutMkLst>
            <pc:docMk/>
            <pc:sldMasterMk cId="3588427678" sldId="2147484229"/>
            <pc:sldLayoutMk cId="1335627901" sldId="2147484835"/>
          </pc:sldLayoutMkLst>
        </pc:sldLayoutChg>
        <pc:sldLayoutChg chg="add">
          <pc:chgData name="Matteo Pagani" userId="4fcc3142559b8b11" providerId="LiveId" clId="{B4ACB24D-C79B-47F5-9E7E-734AA70AF991}" dt="2020-12-11T15:59:53.802" v="5" actId="22"/>
          <pc:sldLayoutMkLst>
            <pc:docMk/>
            <pc:sldMasterMk cId="3588427678" sldId="2147484229"/>
            <pc:sldLayoutMk cId="1390838193" sldId="2147484839"/>
          </pc:sldLayoutMkLst>
        </pc:sldLayoutChg>
        <pc:sldLayoutChg chg="add">
          <pc:chgData name="Matteo Pagani" userId="4fcc3142559b8b11" providerId="LiveId" clId="{B4ACB24D-C79B-47F5-9E7E-734AA70AF991}" dt="2020-12-11T15:59:53.802" v="5" actId="22"/>
          <pc:sldLayoutMkLst>
            <pc:docMk/>
            <pc:sldMasterMk cId="3588427678" sldId="2147484229"/>
            <pc:sldLayoutMk cId="1725136582" sldId="2147484840"/>
          </pc:sldLayoutMkLst>
        </pc:sldLayoutChg>
        <pc:sldLayoutChg chg="add">
          <pc:chgData name="Matteo Pagani" userId="4fcc3142559b8b11" providerId="LiveId" clId="{B4ACB24D-C79B-47F5-9E7E-734AA70AF991}" dt="2020-12-11T15:59:53.802" v="5" actId="22"/>
          <pc:sldLayoutMkLst>
            <pc:docMk/>
            <pc:sldMasterMk cId="3588427678" sldId="2147484229"/>
            <pc:sldLayoutMk cId="646059488" sldId="2147484841"/>
          </pc:sldLayoutMkLst>
        </pc:sldLayoutChg>
        <pc:sldLayoutChg chg="add">
          <pc:chgData name="Matteo Pagani" userId="4fcc3142559b8b11" providerId="LiveId" clId="{B4ACB24D-C79B-47F5-9E7E-734AA70AF991}" dt="2020-12-11T15:59:53.802" v="5" actId="22"/>
          <pc:sldLayoutMkLst>
            <pc:docMk/>
            <pc:sldMasterMk cId="3588427678" sldId="2147484229"/>
            <pc:sldLayoutMk cId="842252135" sldId="2147484842"/>
          </pc:sldLayoutMkLst>
        </pc:sldLayoutChg>
        <pc:sldLayoutChg chg="add">
          <pc:chgData name="Matteo Pagani" userId="4fcc3142559b8b11" providerId="LiveId" clId="{B4ACB24D-C79B-47F5-9E7E-734AA70AF991}" dt="2020-12-11T15:59:53.802" v="5" actId="22"/>
          <pc:sldLayoutMkLst>
            <pc:docMk/>
            <pc:sldMasterMk cId="3588427678" sldId="2147484229"/>
            <pc:sldLayoutMk cId="3474357050" sldId="2147484843"/>
          </pc:sldLayoutMkLst>
        </pc:sldLayoutChg>
        <pc:sldLayoutChg chg="add">
          <pc:chgData name="Matteo Pagani" userId="4fcc3142559b8b11" providerId="LiveId" clId="{B4ACB24D-C79B-47F5-9E7E-734AA70AF991}" dt="2020-12-11T15:59:53.802" v="5" actId="22"/>
          <pc:sldLayoutMkLst>
            <pc:docMk/>
            <pc:sldMasterMk cId="3588427678" sldId="2147484229"/>
            <pc:sldLayoutMk cId="1572006585" sldId="2147484910"/>
          </pc:sldLayoutMkLst>
        </pc:sldLayoutChg>
        <pc:sldLayoutChg chg="add">
          <pc:chgData name="Matteo Pagani" userId="4fcc3142559b8b11" providerId="LiveId" clId="{B4ACB24D-C79B-47F5-9E7E-734AA70AF991}" dt="2020-12-11T15:59:53.802" v="5" actId="22"/>
          <pc:sldLayoutMkLst>
            <pc:docMk/>
            <pc:sldMasterMk cId="3588427678" sldId="2147484229"/>
            <pc:sldLayoutMk cId="533679714" sldId="2147484911"/>
          </pc:sldLayoutMkLst>
        </pc:sldLayoutChg>
        <pc:sldLayoutChg chg="add">
          <pc:chgData name="Matteo Pagani" userId="4fcc3142559b8b11" providerId="LiveId" clId="{B4ACB24D-C79B-47F5-9E7E-734AA70AF991}" dt="2020-12-11T15:59:53.802" v="5" actId="22"/>
          <pc:sldLayoutMkLst>
            <pc:docMk/>
            <pc:sldMasterMk cId="3588427678" sldId="2147484229"/>
            <pc:sldLayoutMk cId="3861443602" sldId="2147484922"/>
          </pc:sldLayoutMkLst>
        </pc:sldLayoutChg>
        <pc:sldLayoutChg chg="add">
          <pc:chgData name="Matteo Pagani" userId="4fcc3142559b8b11" providerId="LiveId" clId="{B4ACB24D-C79B-47F5-9E7E-734AA70AF991}" dt="2020-12-11T15:59:53.802" v="5" actId="22"/>
          <pc:sldLayoutMkLst>
            <pc:docMk/>
            <pc:sldMasterMk cId="3588427678" sldId="2147484229"/>
            <pc:sldLayoutMk cId="2603402083" sldId="2147484923"/>
          </pc:sldLayoutMkLst>
        </pc:sldLayoutChg>
        <pc:sldLayoutChg chg="add">
          <pc:chgData name="Matteo Pagani" userId="4fcc3142559b8b11" providerId="LiveId" clId="{B4ACB24D-C79B-47F5-9E7E-734AA70AF991}" dt="2020-12-11T15:59:53.802" v="5" actId="22"/>
          <pc:sldLayoutMkLst>
            <pc:docMk/>
            <pc:sldMasterMk cId="3588427678" sldId="2147484229"/>
            <pc:sldLayoutMk cId="1096866871" sldId="2147484924"/>
          </pc:sldLayoutMkLst>
        </pc:sldLayoutChg>
        <pc:sldLayoutChg chg="add">
          <pc:chgData name="Matteo Pagani" userId="4fcc3142559b8b11" providerId="LiveId" clId="{B4ACB24D-C79B-47F5-9E7E-734AA70AF991}" dt="2020-12-11T15:59:53.802" v="5" actId="22"/>
          <pc:sldLayoutMkLst>
            <pc:docMk/>
            <pc:sldMasterMk cId="3588427678" sldId="2147484229"/>
            <pc:sldLayoutMk cId="55837859" sldId="2147484931"/>
          </pc:sldLayoutMkLst>
        </pc:sldLayoutChg>
        <pc:sldLayoutChg chg="add">
          <pc:chgData name="Matteo Pagani" userId="4fcc3142559b8b11" providerId="LiveId" clId="{B4ACB24D-C79B-47F5-9E7E-734AA70AF991}" dt="2020-12-11T15:59:53.802" v="5" actId="22"/>
          <pc:sldLayoutMkLst>
            <pc:docMk/>
            <pc:sldMasterMk cId="3588427678" sldId="2147484229"/>
            <pc:sldLayoutMk cId="2924240647" sldId="2147484934"/>
          </pc:sldLayoutMkLst>
        </pc:sldLayoutChg>
        <pc:sldLayoutChg chg="add">
          <pc:chgData name="Matteo Pagani" userId="4fcc3142559b8b11" providerId="LiveId" clId="{B4ACB24D-C79B-47F5-9E7E-734AA70AF991}" dt="2020-12-11T15:59:53.802" v="5" actId="22"/>
          <pc:sldLayoutMkLst>
            <pc:docMk/>
            <pc:sldMasterMk cId="3588427678" sldId="2147484229"/>
            <pc:sldLayoutMk cId="4054676340" sldId="2147484937"/>
          </pc:sldLayoutMkLst>
        </pc:sldLayoutChg>
        <pc:sldLayoutChg chg="add">
          <pc:chgData name="Matteo Pagani" userId="4fcc3142559b8b11" providerId="LiveId" clId="{B4ACB24D-C79B-47F5-9E7E-734AA70AF991}" dt="2020-12-11T15:59:53.802" v="5" actId="22"/>
          <pc:sldLayoutMkLst>
            <pc:docMk/>
            <pc:sldMasterMk cId="3588427678" sldId="2147484229"/>
            <pc:sldLayoutMk cId="2436756874" sldId="2147484938"/>
          </pc:sldLayoutMkLst>
        </pc:sldLayoutChg>
        <pc:sldLayoutChg chg="add">
          <pc:chgData name="Matteo Pagani" userId="4fcc3142559b8b11" providerId="LiveId" clId="{B4ACB24D-C79B-47F5-9E7E-734AA70AF991}" dt="2020-12-11T15:59:53.802" v="5" actId="22"/>
          <pc:sldLayoutMkLst>
            <pc:docMk/>
            <pc:sldMasterMk cId="3588427678" sldId="2147484229"/>
            <pc:sldLayoutMk cId="128357325" sldId="2147484939"/>
          </pc:sldLayoutMkLst>
        </pc:sldLayoutChg>
        <pc:sldLayoutChg chg="add">
          <pc:chgData name="Matteo Pagani" userId="4fcc3142559b8b11" providerId="LiveId" clId="{B4ACB24D-C79B-47F5-9E7E-734AA70AF991}" dt="2020-12-11T15:59:53.802" v="5" actId="22"/>
          <pc:sldLayoutMkLst>
            <pc:docMk/>
            <pc:sldMasterMk cId="3588427678" sldId="2147484229"/>
            <pc:sldLayoutMk cId="3118626762" sldId="2147484947"/>
          </pc:sldLayoutMkLst>
        </pc:sldLayoutChg>
      </pc:sldMasterChg>
      <pc:sldMasterChg chg="add addSldLayout">
        <pc:chgData name="Matteo Pagani" userId="4fcc3142559b8b11" providerId="LiveId" clId="{B4ACB24D-C79B-47F5-9E7E-734AA70AF991}" dt="2020-12-11T15:59:53.802" v="5" actId="22"/>
        <pc:sldMasterMkLst>
          <pc:docMk/>
          <pc:sldMasterMk cId="2633081345" sldId="2147484799"/>
        </pc:sldMasterMkLst>
        <pc:sldLayoutChg chg="add">
          <pc:chgData name="Matteo Pagani" userId="4fcc3142559b8b11" providerId="LiveId" clId="{B4ACB24D-C79B-47F5-9E7E-734AA70AF991}" dt="2020-12-11T15:59:53.802" v="5" actId="22"/>
          <pc:sldLayoutMkLst>
            <pc:docMk/>
            <pc:sldMasterMk cId="2633081345" sldId="2147484799"/>
            <pc:sldLayoutMk cId="4001426720" sldId="2147484804"/>
          </pc:sldLayoutMkLst>
        </pc:sldLayoutChg>
        <pc:sldLayoutChg chg="add">
          <pc:chgData name="Matteo Pagani" userId="4fcc3142559b8b11" providerId="LiveId" clId="{B4ACB24D-C79B-47F5-9E7E-734AA70AF991}" dt="2020-12-11T15:59:53.802" v="5" actId="22"/>
          <pc:sldLayoutMkLst>
            <pc:docMk/>
            <pc:sldMasterMk cId="2633081345" sldId="2147484799"/>
            <pc:sldLayoutMk cId="1293915786" sldId="2147484805"/>
          </pc:sldLayoutMkLst>
        </pc:sldLayoutChg>
        <pc:sldLayoutChg chg="add">
          <pc:chgData name="Matteo Pagani" userId="4fcc3142559b8b11" providerId="LiveId" clId="{B4ACB24D-C79B-47F5-9E7E-734AA70AF991}" dt="2020-12-11T15:59:53.802" v="5" actId="22"/>
          <pc:sldLayoutMkLst>
            <pc:docMk/>
            <pc:sldMasterMk cId="2633081345" sldId="2147484799"/>
            <pc:sldLayoutMk cId="296456210" sldId="2147484806"/>
          </pc:sldLayoutMkLst>
        </pc:sldLayoutChg>
        <pc:sldLayoutChg chg="add">
          <pc:chgData name="Matteo Pagani" userId="4fcc3142559b8b11" providerId="LiveId" clId="{B4ACB24D-C79B-47F5-9E7E-734AA70AF991}" dt="2020-12-11T15:59:53.802" v="5" actId="22"/>
          <pc:sldLayoutMkLst>
            <pc:docMk/>
            <pc:sldMasterMk cId="2633081345" sldId="2147484799"/>
            <pc:sldLayoutMk cId="713119113" sldId="2147484807"/>
          </pc:sldLayoutMkLst>
        </pc:sldLayoutChg>
        <pc:sldLayoutChg chg="add">
          <pc:chgData name="Matteo Pagani" userId="4fcc3142559b8b11" providerId="LiveId" clId="{B4ACB24D-C79B-47F5-9E7E-734AA70AF991}" dt="2020-12-11T15:59:53.802" v="5" actId="22"/>
          <pc:sldLayoutMkLst>
            <pc:docMk/>
            <pc:sldMasterMk cId="2633081345" sldId="2147484799"/>
            <pc:sldLayoutMk cId="3785384149" sldId="2147484808"/>
          </pc:sldLayoutMkLst>
        </pc:sldLayoutChg>
        <pc:sldLayoutChg chg="add">
          <pc:chgData name="Matteo Pagani" userId="4fcc3142559b8b11" providerId="LiveId" clId="{B4ACB24D-C79B-47F5-9E7E-734AA70AF991}" dt="2020-12-11T15:59:53.802" v="5" actId="22"/>
          <pc:sldLayoutMkLst>
            <pc:docMk/>
            <pc:sldMasterMk cId="2633081345" sldId="2147484799"/>
            <pc:sldLayoutMk cId="751844616" sldId="2147484809"/>
          </pc:sldLayoutMkLst>
        </pc:sldLayoutChg>
        <pc:sldLayoutChg chg="add">
          <pc:chgData name="Matteo Pagani" userId="4fcc3142559b8b11" providerId="LiveId" clId="{B4ACB24D-C79B-47F5-9E7E-734AA70AF991}" dt="2020-12-11T15:59:53.802" v="5" actId="22"/>
          <pc:sldLayoutMkLst>
            <pc:docMk/>
            <pc:sldMasterMk cId="2633081345" sldId="2147484799"/>
            <pc:sldLayoutMk cId="82552564" sldId="2147484819"/>
          </pc:sldLayoutMkLst>
        </pc:sldLayoutChg>
        <pc:sldLayoutChg chg="add">
          <pc:chgData name="Matteo Pagani" userId="4fcc3142559b8b11" providerId="LiveId" clId="{B4ACB24D-C79B-47F5-9E7E-734AA70AF991}" dt="2020-12-11T15:59:53.802" v="5" actId="22"/>
          <pc:sldLayoutMkLst>
            <pc:docMk/>
            <pc:sldMasterMk cId="2633081345" sldId="2147484799"/>
            <pc:sldLayoutMk cId="2543749787" sldId="2147484823"/>
          </pc:sldLayoutMkLst>
        </pc:sldLayoutChg>
        <pc:sldLayoutChg chg="add">
          <pc:chgData name="Matteo Pagani" userId="4fcc3142559b8b11" providerId="LiveId" clId="{B4ACB24D-C79B-47F5-9E7E-734AA70AF991}" dt="2020-12-11T15:59:53.802" v="5" actId="22"/>
          <pc:sldLayoutMkLst>
            <pc:docMk/>
            <pc:sldMasterMk cId="2633081345" sldId="2147484799"/>
            <pc:sldLayoutMk cId="2100489210" sldId="2147484825"/>
          </pc:sldLayoutMkLst>
        </pc:sldLayoutChg>
        <pc:sldLayoutChg chg="add">
          <pc:chgData name="Matteo Pagani" userId="4fcc3142559b8b11" providerId="LiveId" clId="{B4ACB24D-C79B-47F5-9E7E-734AA70AF991}" dt="2020-12-11T15:59:53.802" v="5" actId="22"/>
          <pc:sldLayoutMkLst>
            <pc:docMk/>
            <pc:sldMasterMk cId="2633081345" sldId="2147484799"/>
            <pc:sldLayoutMk cId="2141673595" sldId="2147484827"/>
          </pc:sldLayoutMkLst>
        </pc:sldLayoutChg>
        <pc:sldLayoutChg chg="add">
          <pc:chgData name="Matteo Pagani" userId="4fcc3142559b8b11" providerId="LiveId" clId="{B4ACB24D-C79B-47F5-9E7E-734AA70AF991}" dt="2020-12-11T15:59:53.802" v="5" actId="22"/>
          <pc:sldLayoutMkLst>
            <pc:docMk/>
            <pc:sldMasterMk cId="2633081345" sldId="2147484799"/>
            <pc:sldLayoutMk cId="2838482866" sldId="2147484828"/>
          </pc:sldLayoutMkLst>
        </pc:sldLayoutChg>
        <pc:sldLayoutChg chg="add">
          <pc:chgData name="Matteo Pagani" userId="4fcc3142559b8b11" providerId="LiveId" clId="{B4ACB24D-C79B-47F5-9E7E-734AA70AF991}" dt="2020-12-11T15:59:53.802" v="5" actId="22"/>
          <pc:sldLayoutMkLst>
            <pc:docMk/>
            <pc:sldMasterMk cId="2633081345" sldId="2147484799"/>
            <pc:sldLayoutMk cId="3389858959" sldId="2147484829"/>
          </pc:sldLayoutMkLst>
        </pc:sldLayoutChg>
        <pc:sldLayoutChg chg="add">
          <pc:chgData name="Matteo Pagani" userId="4fcc3142559b8b11" providerId="LiveId" clId="{B4ACB24D-C79B-47F5-9E7E-734AA70AF991}" dt="2020-12-11T15:59:53.802" v="5" actId="22"/>
          <pc:sldLayoutMkLst>
            <pc:docMk/>
            <pc:sldMasterMk cId="2633081345" sldId="2147484799"/>
            <pc:sldLayoutMk cId="2155855429" sldId="2147484830"/>
          </pc:sldLayoutMkLst>
        </pc:sldLayoutChg>
        <pc:sldLayoutChg chg="add">
          <pc:chgData name="Matteo Pagani" userId="4fcc3142559b8b11" providerId="LiveId" clId="{B4ACB24D-C79B-47F5-9E7E-734AA70AF991}" dt="2020-12-11T15:59:53.802" v="5" actId="22"/>
          <pc:sldLayoutMkLst>
            <pc:docMk/>
            <pc:sldMasterMk cId="2633081345" sldId="2147484799"/>
            <pc:sldLayoutMk cId="1830670649" sldId="2147484831"/>
          </pc:sldLayoutMkLst>
        </pc:sldLayoutChg>
        <pc:sldLayoutChg chg="add">
          <pc:chgData name="Matteo Pagani" userId="4fcc3142559b8b11" providerId="LiveId" clId="{B4ACB24D-C79B-47F5-9E7E-734AA70AF991}" dt="2020-12-11T15:59:53.802" v="5" actId="22"/>
          <pc:sldLayoutMkLst>
            <pc:docMk/>
            <pc:sldMasterMk cId="2633081345" sldId="2147484799"/>
            <pc:sldLayoutMk cId="517132997" sldId="2147484850"/>
          </pc:sldLayoutMkLst>
        </pc:sldLayoutChg>
        <pc:sldLayoutChg chg="add">
          <pc:chgData name="Matteo Pagani" userId="4fcc3142559b8b11" providerId="LiveId" clId="{B4ACB24D-C79B-47F5-9E7E-734AA70AF991}" dt="2020-12-11T15:59:53.802" v="5" actId="22"/>
          <pc:sldLayoutMkLst>
            <pc:docMk/>
            <pc:sldMasterMk cId="2633081345" sldId="2147484799"/>
            <pc:sldLayoutMk cId="4115107444" sldId="2147484851"/>
          </pc:sldLayoutMkLst>
        </pc:sldLayoutChg>
        <pc:sldLayoutChg chg="add">
          <pc:chgData name="Matteo Pagani" userId="4fcc3142559b8b11" providerId="LiveId" clId="{B4ACB24D-C79B-47F5-9E7E-734AA70AF991}" dt="2020-12-11T15:59:53.802" v="5" actId="22"/>
          <pc:sldLayoutMkLst>
            <pc:docMk/>
            <pc:sldMasterMk cId="2633081345" sldId="2147484799"/>
            <pc:sldLayoutMk cId="2849629944" sldId="2147484852"/>
          </pc:sldLayoutMkLst>
        </pc:sldLayoutChg>
        <pc:sldLayoutChg chg="add">
          <pc:chgData name="Matteo Pagani" userId="4fcc3142559b8b11" providerId="LiveId" clId="{B4ACB24D-C79B-47F5-9E7E-734AA70AF991}" dt="2020-12-11T15:59:53.802" v="5" actId="22"/>
          <pc:sldLayoutMkLst>
            <pc:docMk/>
            <pc:sldMasterMk cId="2633081345" sldId="2147484799"/>
            <pc:sldLayoutMk cId="952798320" sldId="2147484853"/>
          </pc:sldLayoutMkLst>
        </pc:sldLayoutChg>
        <pc:sldLayoutChg chg="add">
          <pc:chgData name="Matteo Pagani" userId="4fcc3142559b8b11" providerId="LiveId" clId="{B4ACB24D-C79B-47F5-9E7E-734AA70AF991}" dt="2020-12-11T15:59:53.802" v="5" actId="22"/>
          <pc:sldLayoutMkLst>
            <pc:docMk/>
            <pc:sldMasterMk cId="2633081345" sldId="2147484799"/>
            <pc:sldLayoutMk cId="539062235" sldId="2147484854"/>
          </pc:sldLayoutMkLst>
        </pc:sldLayoutChg>
        <pc:sldLayoutChg chg="add">
          <pc:chgData name="Matteo Pagani" userId="4fcc3142559b8b11" providerId="LiveId" clId="{B4ACB24D-C79B-47F5-9E7E-734AA70AF991}" dt="2020-12-11T15:59:53.802" v="5" actId="22"/>
          <pc:sldLayoutMkLst>
            <pc:docMk/>
            <pc:sldMasterMk cId="2633081345" sldId="2147484799"/>
            <pc:sldLayoutMk cId="2767760754" sldId="2147484855"/>
          </pc:sldLayoutMkLst>
        </pc:sldLayoutChg>
        <pc:sldLayoutChg chg="add">
          <pc:chgData name="Matteo Pagani" userId="4fcc3142559b8b11" providerId="LiveId" clId="{B4ACB24D-C79B-47F5-9E7E-734AA70AF991}" dt="2020-12-11T15:59:53.802" v="5" actId="22"/>
          <pc:sldLayoutMkLst>
            <pc:docMk/>
            <pc:sldMasterMk cId="2633081345" sldId="2147484799"/>
            <pc:sldLayoutMk cId="4125960002" sldId="2147484856"/>
          </pc:sldLayoutMkLst>
        </pc:sldLayoutChg>
        <pc:sldLayoutChg chg="add">
          <pc:chgData name="Matteo Pagani" userId="4fcc3142559b8b11" providerId="LiveId" clId="{B4ACB24D-C79B-47F5-9E7E-734AA70AF991}" dt="2020-12-11T15:59:53.802" v="5" actId="22"/>
          <pc:sldLayoutMkLst>
            <pc:docMk/>
            <pc:sldMasterMk cId="2633081345" sldId="2147484799"/>
            <pc:sldLayoutMk cId="3756526551" sldId="2147484857"/>
          </pc:sldLayoutMkLst>
        </pc:sldLayoutChg>
        <pc:sldLayoutChg chg="add">
          <pc:chgData name="Matteo Pagani" userId="4fcc3142559b8b11" providerId="LiveId" clId="{B4ACB24D-C79B-47F5-9E7E-734AA70AF991}" dt="2020-12-11T15:59:53.802" v="5" actId="22"/>
          <pc:sldLayoutMkLst>
            <pc:docMk/>
            <pc:sldMasterMk cId="2633081345" sldId="2147484799"/>
            <pc:sldLayoutMk cId="3780094593" sldId="2147484858"/>
          </pc:sldLayoutMkLst>
        </pc:sldLayoutChg>
        <pc:sldLayoutChg chg="add">
          <pc:chgData name="Matteo Pagani" userId="4fcc3142559b8b11" providerId="LiveId" clId="{B4ACB24D-C79B-47F5-9E7E-734AA70AF991}" dt="2020-12-11T15:59:53.802" v="5" actId="22"/>
          <pc:sldLayoutMkLst>
            <pc:docMk/>
            <pc:sldMasterMk cId="2633081345" sldId="2147484799"/>
            <pc:sldLayoutMk cId="1557388406" sldId="2147484863"/>
          </pc:sldLayoutMkLst>
        </pc:sldLayoutChg>
        <pc:sldLayoutChg chg="add">
          <pc:chgData name="Matteo Pagani" userId="4fcc3142559b8b11" providerId="LiveId" clId="{B4ACB24D-C79B-47F5-9E7E-734AA70AF991}" dt="2020-12-11T15:59:53.802" v="5" actId="22"/>
          <pc:sldLayoutMkLst>
            <pc:docMk/>
            <pc:sldMasterMk cId="2633081345" sldId="2147484799"/>
            <pc:sldLayoutMk cId="638388208" sldId="2147484864"/>
          </pc:sldLayoutMkLst>
        </pc:sldLayoutChg>
        <pc:sldLayoutChg chg="add">
          <pc:chgData name="Matteo Pagani" userId="4fcc3142559b8b11" providerId="LiveId" clId="{B4ACB24D-C79B-47F5-9E7E-734AA70AF991}" dt="2020-12-11T15:59:53.802" v="5" actId="22"/>
          <pc:sldLayoutMkLst>
            <pc:docMk/>
            <pc:sldMasterMk cId="2633081345" sldId="2147484799"/>
            <pc:sldLayoutMk cId="793582738" sldId="2147484870"/>
          </pc:sldLayoutMkLst>
        </pc:sldLayoutChg>
        <pc:sldLayoutChg chg="add">
          <pc:chgData name="Matteo Pagani" userId="4fcc3142559b8b11" providerId="LiveId" clId="{B4ACB24D-C79B-47F5-9E7E-734AA70AF991}" dt="2020-12-11T15:59:53.802" v="5" actId="22"/>
          <pc:sldLayoutMkLst>
            <pc:docMk/>
            <pc:sldMasterMk cId="2633081345" sldId="2147484799"/>
            <pc:sldLayoutMk cId="1341764878" sldId="2147484871"/>
          </pc:sldLayoutMkLst>
        </pc:sldLayoutChg>
        <pc:sldLayoutChg chg="add">
          <pc:chgData name="Matteo Pagani" userId="4fcc3142559b8b11" providerId="LiveId" clId="{B4ACB24D-C79B-47F5-9E7E-734AA70AF991}" dt="2020-12-11T15:59:53.802" v="5" actId="22"/>
          <pc:sldLayoutMkLst>
            <pc:docMk/>
            <pc:sldMasterMk cId="2633081345" sldId="2147484799"/>
            <pc:sldLayoutMk cId="1298468603" sldId="2147484872"/>
          </pc:sldLayoutMkLst>
        </pc:sldLayoutChg>
        <pc:sldLayoutChg chg="add">
          <pc:chgData name="Matteo Pagani" userId="4fcc3142559b8b11" providerId="LiveId" clId="{B4ACB24D-C79B-47F5-9E7E-734AA70AF991}" dt="2020-12-11T15:59:53.802" v="5" actId="22"/>
          <pc:sldLayoutMkLst>
            <pc:docMk/>
            <pc:sldMasterMk cId="2633081345" sldId="2147484799"/>
            <pc:sldLayoutMk cId="2315341754" sldId="2147484873"/>
          </pc:sldLayoutMkLst>
        </pc:sldLayoutChg>
        <pc:sldLayoutChg chg="add">
          <pc:chgData name="Matteo Pagani" userId="4fcc3142559b8b11" providerId="LiveId" clId="{B4ACB24D-C79B-47F5-9E7E-734AA70AF991}" dt="2020-12-11T15:59:53.802" v="5" actId="22"/>
          <pc:sldLayoutMkLst>
            <pc:docMk/>
            <pc:sldMasterMk cId="2633081345" sldId="2147484799"/>
            <pc:sldLayoutMk cId="492696089" sldId="2147484874"/>
          </pc:sldLayoutMkLst>
        </pc:sldLayoutChg>
        <pc:sldLayoutChg chg="add">
          <pc:chgData name="Matteo Pagani" userId="4fcc3142559b8b11" providerId="LiveId" clId="{B4ACB24D-C79B-47F5-9E7E-734AA70AF991}" dt="2020-12-11T15:59:53.802" v="5" actId="22"/>
          <pc:sldLayoutMkLst>
            <pc:docMk/>
            <pc:sldMasterMk cId="2633081345" sldId="2147484799"/>
            <pc:sldLayoutMk cId="2053724358" sldId="2147484880"/>
          </pc:sldLayoutMkLst>
        </pc:sldLayoutChg>
        <pc:sldLayoutChg chg="add">
          <pc:chgData name="Matteo Pagani" userId="4fcc3142559b8b11" providerId="LiveId" clId="{B4ACB24D-C79B-47F5-9E7E-734AA70AF991}" dt="2020-12-11T15:59:53.802" v="5" actId="22"/>
          <pc:sldLayoutMkLst>
            <pc:docMk/>
            <pc:sldMasterMk cId="2633081345" sldId="2147484799"/>
            <pc:sldLayoutMk cId="3197268520" sldId="2147484945"/>
          </pc:sldLayoutMkLst>
        </pc:sldLayoutChg>
        <pc:sldLayoutChg chg="add">
          <pc:chgData name="Matteo Pagani" userId="4fcc3142559b8b11" providerId="LiveId" clId="{B4ACB24D-C79B-47F5-9E7E-734AA70AF991}" dt="2020-12-11T15:59:53.802" v="5" actId="22"/>
          <pc:sldLayoutMkLst>
            <pc:docMk/>
            <pc:sldMasterMk cId="2633081345" sldId="2147484799"/>
            <pc:sldLayoutMk cId="2436262588" sldId="2147484946"/>
          </pc:sldLayoutMkLst>
        </pc:sldLayoutChg>
      </pc:sldMasterChg>
      <pc:sldMasterChg chg="add addSldLayout">
        <pc:chgData name="Matteo Pagani" userId="4fcc3142559b8b11" providerId="LiveId" clId="{B4ACB24D-C79B-47F5-9E7E-734AA70AF991}" dt="2020-12-11T15:59:53.802" v="5" actId="22"/>
        <pc:sldMasterMkLst>
          <pc:docMk/>
          <pc:sldMasterMk cId="2366463916" sldId="2147484882"/>
        </pc:sldMasterMkLst>
        <pc:sldLayoutChg chg="add">
          <pc:chgData name="Matteo Pagani" userId="4fcc3142559b8b11" providerId="LiveId" clId="{B4ACB24D-C79B-47F5-9E7E-734AA70AF991}" dt="2020-12-11T15:59:53.802" v="5" actId="22"/>
          <pc:sldLayoutMkLst>
            <pc:docMk/>
            <pc:sldMasterMk cId="2366463916" sldId="2147484882"/>
            <pc:sldLayoutMk cId="2974512054" sldId="2147484883"/>
          </pc:sldLayoutMkLst>
        </pc:sldLayoutChg>
        <pc:sldLayoutChg chg="add">
          <pc:chgData name="Matteo Pagani" userId="4fcc3142559b8b11" providerId="LiveId" clId="{B4ACB24D-C79B-47F5-9E7E-734AA70AF991}" dt="2020-12-11T15:59:53.802" v="5" actId="22"/>
          <pc:sldLayoutMkLst>
            <pc:docMk/>
            <pc:sldMasterMk cId="2366463916" sldId="2147484882"/>
            <pc:sldLayoutMk cId="231867594" sldId="2147484884"/>
          </pc:sldLayoutMkLst>
        </pc:sldLayoutChg>
        <pc:sldLayoutChg chg="add">
          <pc:chgData name="Matteo Pagani" userId="4fcc3142559b8b11" providerId="LiveId" clId="{B4ACB24D-C79B-47F5-9E7E-734AA70AF991}" dt="2020-12-11T15:59:53.802" v="5" actId="22"/>
          <pc:sldLayoutMkLst>
            <pc:docMk/>
            <pc:sldMasterMk cId="2366463916" sldId="2147484882"/>
            <pc:sldLayoutMk cId="1029455640" sldId="2147484885"/>
          </pc:sldLayoutMkLst>
        </pc:sldLayoutChg>
        <pc:sldLayoutChg chg="add">
          <pc:chgData name="Matteo Pagani" userId="4fcc3142559b8b11" providerId="LiveId" clId="{B4ACB24D-C79B-47F5-9E7E-734AA70AF991}" dt="2020-12-11T15:59:53.802" v="5" actId="22"/>
          <pc:sldLayoutMkLst>
            <pc:docMk/>
            <pc:sldMasterMk cId="2366463916" sldId="2147484882"/>
            <pc:sldLayoutMk cId="1709514568" sldId="2147484886"/>
          </pc:sldLayoutMkLst>
        </pc:sldLayoutChg>
        <pc:sldLayoutChg chg="add">
          <pc:chgData name="Matteo Pagani" userId="4fcc3142559b8b11" providerId="LiveId" clId="{B4ACB24D-C79B-47F5-9E7E-734AA70AF991}" dt="2020-12-11T15:59:53.802" v="5" actId="22"/>
          <pc:sldLayoutMkLst>
            <pc:docMk/>
            <pc:sldMasterMk cId="2366463916" sldId="2147484882"/>
            <pc:sldLayoutMk cId="3936244717" sldId="2147484887"/>
          </pc:sldLayoutMkLst>
        </pc:sldLayoutChg>
        <pc:sldLayoutChg chg="add">
          <pc:chgData name="Matteo Pagani" userId="4fcc3142559b8b11" providerId="LiveId" clId="{B4ACB24D-C79B-47F5-9E7E-734AA70AF991}" dt="2020-12-11T15:59:53.802" v="5" actId="22"/>
          <pc:sldLayoutMkLst>
            <pc:docMk/>
            <pc:sldMasterMk cId="2366463916" sldId="2147484882"/>
            <pc:sldLayoutMk cId="1054282145" sldId="2147484888"/>
          </pc:sldLayoutMkLst>
        </pc:sldLayoutChg>
        <pc:sldLayoutChg chg="add">
          <pc:chgData name="Matteo Pagani" userId="4fcc3142559b8b11" providerId="LiveId" clId="{B4ACB24D-C79B-47F5-9E7E-734AA70AF991}" dt="2020-12-11T15:59:53.802" v="5" actId="22"/>
          <pc:sldLayoutMkLst>
            <pc:docMk/>
            <pc:sldMasterMk cId="2366463916" sldId="2147484882"/>
            <pc:sldLayoutMk cId="3333979691" sldId="2147484889"/>
          </pc:sldLayoutMkLst>
        </pc:sldLayoutChg>
        <pc:sldLayoutChg chg="add">
          <pc:chgData name="Matteo Pagani" userId="4fcc3142559b8b11" providerId="LiveId" clId="{B4ACB24D-C79B-47F5-9E7E-734AA70AF991}" dt="2020-12-11T15:59:53.802" v="5" actId="22"/>
          <pc:sldLayoutMkLst>
            <pc:docMk/>
            <pc:sldMasterMk cId="2366463916" sldId="2147484882"/>
            <pc:sldLayoutMk cId="1411521360" sldId="2147484890"/>
          </pc:sldLayoutMkLst>
        </pc:sldLayoutChg>
        <pc:sldLayoutChg chg="add">
          <pc:chgData name="Matteo Pagani" userId="4fcc3142559b8b11" providerId="LiveId" clId="{B4ACB24D-C79B-47F5-9E7E-734AA70AF991}" dt="2020-12-11T15:59:53.802" v="5" actId="22"/>
          <pc:sldLayoutMkLst>
            <pc:docMk/>
            <pc:sldMasterMk cId="2366463916" sldId="2147484882"/>
            <pc:sldLayoutMk cId="2844367894" sldId="2147484891"/>
          </pc:sldLayoutMkLst>
        </pc:sldLayoutChg>
        <pc:sldLayoutChg chg="add">
          <pc:chgData name="Matteo Pagani" userId="4fcc3142559b8b11" providerId="LiveId" clId="{B4ACB24D-C79B-47F5-9E7E-734AA70AF991}" dt="2020-12-11T15:59:53.802" v="5" actId="22"/>
          <pc:sldLayoutMkLst>
            <pc:docMk/>
            <pc:sldMasterMk cId="2366463916" sldId="2147484882"/>
            <pc:sldLayoutMk cId="3469984359" sldId="2147484892"/>
          </pc:sldLayoutMkLst>
        </pc:sldLayoutChg>
        <pc:sldLayoutChg chg="add">
          <pc:chgData name="Matteo Pagani" userId="4fcc3142559b8b11" providerId="LiveId" clId="{B4ACB24D-C79B-47F5-9E7E-734AA70AF991}" dt="2020-12-11T15:59:53.802" v="5" actId="22"/>
          <pc:sldLayoutMkLst>
            <pc:docMk/>
            <pc:sldMasterMk cId="2366463916" sldId="2147484882"/>
            <pc:sldLayoutMk cId="3953405799" sldId="2147484893"/>
          </pc:sldLayoutMkLst>
        </pc:sldLayoutChg>
        <pc:sldLayoutChg chg="add">
          <pc:chgData name="Matteo Pagani" userId="4fcc3142559b8b11" providerId="LiveId" clId="{B4ACB24D-C79B-47F5-9E7E-734AA70AF991}" dt="2020-12-11T15:59:53.802" v="5" actId="22"/>
          <pc:sldLayoutMkLst>
            <pc:docMk/>
            <pc:sldMasterMk cId="2366463916" sldId="2147484882"/>
            <pc:sldLayoutMk cId="4257333913" sldId="2147484894"/>
          </pc:sldLayoutMkLst>
        </pc:sldLayoutChg>
        <pc:sldLayoutChg chg="add">
          <pc:chgData name="Matteo Pagani" userId="4fcc3142559b8b11" providerId="LiveId" clId="{B4ACB24D-C79B-47F5-9E7E-734AA70AF991}" dt="2020-12-11T15:59:53.802" v="5" actId="22"/>
          <pc:sldLayoutMkLst>
            <pc:docMk/>
            <pc:sldMasterMk cId="2366463916" sldId="2147484882"/>
            <pc:sldLayoutMk cId="1932620659" sldId="2147484895"/>
          </pc:sldLayoutMkLst>
        </pc:sldLayoutChg>
        <pc:sldLayoutChg chg="add">
          <pc:chgData name="Matteo Pagani" userId="4fcc3142559b8b11" providerId="LiveId" clId="{B4ACB24D-C79B-47F5-9E7E-734AA70AF991}" dt="2020-12-11T15:59:53.802" v="5" actId="22"/>
          <pc:sldLayoutMkLst>
            <pc:docMk/>
            <pc:sldMasterMk cId="2366463916" sldId="2147484882"/>
            <pc:sldLayoutMk cId="3898776064" sldId="2147484896"/>
          </pc:sldLayoutMkLst>
        </pc:sldLayoutChg>
        <pc:sldLayoutChg chg="add">
          <pc:chgData name="Matteo Pagani" userId="4fcc3142559b8b11" providerId="LiveId" clId="{B4ACB24D-C79B-47F5-9E7E-734AA70AF991}" dt="2020-12-11T15:59:53.802" v="5" actId="22"/>
          <pc:sldLayoutMkLst>
            <pc:docMk/>
            <pc:sldMasterMk cId="2366463916" sldId="2147484882"/>
            <pc:sldLayoutMk cId="1622609840" sldId="2147484897"/>
          </pc:sldLayoutMkLst>
        </pc:sldLayoutChg>
        <pc:sldLayoutChg chg="add">
          <pc:chgData name="Matteo Pagani" userId="4fcc3142559b8b11" providerId="LiveId" clId="{B4ACB24D-C79B-47F5-9E7E-734AA70AF991}" dt="2020-12-11T15:59:53.802" v="5" actId="22"/>
          <pc:sldLayoutMkLst>
            <pc:docMk/>
            <pc:sldMasterMk cId="2366463916" sldId="2147484882"/>
            <pc:sldLayoutMk cId="3517123077" sldId="2147484898"/>
          </pc:sldLayoutMkLst>
        </pc:sldLayoutChg>
        <pc:sldLayoutChg chg="add">
          <pc:chgData name="Matteo Pagani" userId="4fcc3142559b8b11" providerId="LiveId" clId="{B4ACB24D-C79B-47F5-9E7E-734AA70AF991}" dt="2020-12-11T15:59:53.802" v="5" actId="22"/>
          <pc:sldLayoutMkLst>
            <pc:docMk/>
            <pc:sldMasterMk cId="2366463916" sldId="2147484882"/>
            <pc:sldLayoutMk cId="2649713839" sldId="2147484899"/>
          </pc:sldLayoutMkLst>
        </pc:sldLayoutChg>
        <pc:sldLayoutChg chg="add">
          <pc:chgData name="Matteo Pagani" userId="4fcc3142559b8b11" providerId="LiveId" clId="{B4ACB24D-C79B-47F5-9E7E-734AA70AF991}" dt="2020-12-11T15:59:53.802" v="5" actId="22"/>
          <pc:sldLayoutMkLst>
            <pc:docMk/>
            <pc:sldMasterMk cId="2366463916" sldId="2147484882"/>
            <pc:sldLayoutMk cId="3433148452" sldId="2147484900"/>
          </pc:sldLayoutMkLst>
        </pc:sldLayoutChg>
        <pc:sldLayoutChg chg="add">
          <pc:chgData name="Matteo Pagani" userId="4fcc3142559b8b11" providerId="LiveId" clId="{B4ACB24D-C79B-47F5-9E7E-734AA70AF991}" dt="2020-12-11T15:59:53.802" v="5" actId="22"/>
          <pc:sldLayoutMkLst>
            <pc:docMk/>
            <pc:sldMasterMk cId="2366463916" sldId="2147484882"/>
            <pc:sldLayoutMk cId="1269639788" sldId="2147484901"/>
          </pc:sldLayoutMkLst>
        </pc:sldLayoutChg>
        <pc:sldLayoutChg chg="add">
          <pc:chgData name="Matteo Pagani" userId="4fcc3142559b8b11" providerId="LiveId" clId="{B4ACB24D-C79B-47F5-9E7E-734AA70AF991}" dt="2020-12-11T15:59:53.802" v="5" actId="22"/>
          <pc:sldLayoutMkLst>
            <pc:docMk/>
            <pc:sldMasterMk cId="2366463916" sldId="2147484882"/>
            <pc:sldLayoutMk cId="3310497593" sldId="2147484902"/>
          </pc:sldLayoutMkLst>
        </pc:sldLayoutChg>
        <pc:sldLayoutChg chg="add">
          <pc:chgData name="Matteo Pagani" userId="4fcc3142559b8b11" providerId="LiveId" clId="{B4ACB24D-C79B-47F5-9E7E-734AA70AF991}" dt="2020-12-11T15:59:53.802" v="5" actId="22"/>
          <pc:sldLayoutMkLst>
            <pc:docMk/>
            <pc:sldMasterMk cId="2366463916" sldId="2147484882"/>
            <pc:sldLayoutMk cId="3229579010" sldId="2147484903"/>
          </pc:sldLayoutMkLst>
        </pc:sldLayoutChg>
        <pc:sldLayoutChg chg="add">
          <pc:chgData name="Matteo Pagani" userId="4fcc3142559b8b11" providerId="LiveId" clId="{B4ACB24D-C79B-47F5-9E7E-734AA70AF991}" dt="2020-12-11T15:59:53.802" v="5" actId="22"/>
          <pc:sldLayoutMkLst>
            <pc:docMk/>
            <pc:sldMasterMk cId="2366463916" sldId="2147484882"/>
            <pc:sldLayoutMk cId="3273417522" sldId="2147484904"/>
          </pc:sldLayoutMkLst>
        </pc:sldLayoutChg>
        <pc:sldLayoutChg chg="add">
          <pc:chgData name="Matteo Pagani" userId="4fcc3142559b8b11" providerId="LiveId" clId="{B4ACB24D-C79B-47F5-9E7E-734AA70AF991}" dt="2020-12-11T15:59:53.802" v="5" actId="22"/>
          <pc:sldLayoutMkLst>
            <pc:docMk/>
            <pc:sldMasterMk cId="2366463916" sldId="2147484882"/>
            <pc:sldLayoutMk cId="3613440059" sldId="2147484905"/>
          </pc:sldLayoutMkLst>
        </pc:sldLayoutChg>
        <pc:sldLayoutChg chg="add">
          <pc:chgData name="Matteo Pagani" userId="4fcc3142559b8b11" providerId="LiveId" clId="{B4ACB24D-C79B-47F5-9E7E-734AA70AF991}" dt="2020-12-11T15:59:53.802" v="5" actId="22"/>
          <pc:sldLayoutMkLst>
            <pc:docMk/>
            <pc:sldMasterMk cId="2366463916" sldId="2147484882"/>
            <pc:sldLayoutMk cId="3807222851" sldId="2147484906"/>
          </pc:sldLayoutMkLst>
        </pc:sldLayoutChg>
        <pc:sldLayoutChg chg="add">
          <pc:chgData name="Matteo Pagani" userId="4fcc3142559b8b11" providerId="LiveId" clId="{B4ACB24D-C79B-47F5-9E7E-734AA70AF991}" dt="2020-12-11T15:59:53.802" v="5" actId="22"/>
          <pc:sldLayoutMkLst>
            <pc:docMk/>
            <pc:sldMasterMk cId="2366463916" sldId="2147484882"/>
            <pc:sldLayoutMk cId="2931967914" sldId="2147484907"/>
          </pc:sldLayoutMkLst>
        </pc:sldLayoutChg>
        <pc:sldLayoutChg chg="add">
          <pc:chgData name="Matteo Pagani" userId="4fcc3142559b8b11" providerId="LiveId" clId="{B4ACB24D-C79B-47F5-9E7E-734AA70AF991}" dt="2020-12-11T15:59:53.802" v="5" actId="22"/>
          <pc:sldLayoutMkLst>
            <pc:docMk/>
            <pc:sldMasterMk cId="2366463916" sldId="2147484882"/>
            <pc:sldLayoutMk cId="4170017550" sldId="2147484908"/>
          </pc:sldLayoutMkLst>
        </pc:sldLayoutChg>
        <pc:sldLayoutChg chg="add">
          <pc:chgData name="Matteo Pagani" userId="4fcc3142559b8b11" providerId="LiveId" clId="{B4ACB24D-C79B-47F5-9E7E-734AA70AF991}" dt="2020-12-11T15:59:53.802" v="5" actId="22"/>
          <pc:sldLayoutMkLst>
            <pc:docMk/>
            <pc:sldMasterMk cId="2366463916" sldId="2147484882"/>
            <pc:sldLayoutMk cId="3633445204" sldId="2147484909"/>
          </pc:sldLayoutMkLst>
        </pc:sldLayoutChg>
        <pc:sldLayoutChg chg="add">
          <pc:chgData name="Matteo Pagani" userId="4fcc3142559b8b11" providerId="LiveId" clId="{B4ACB24D-C79B-47F5-9E7E-734AA70AF991}" dt="2020-12-11T15:59:53.802" v="5" actId="22"/>
          <pc:sldLayoutMkLst>
            <pc:docMk/>
            <pc:sldMasterMk cId="2366463916" sldId="2147484882"/>
            <pc:sldLayoutMk cId="1272292367" sldId="2147484912"/>
          </pc:sldLayoutMkLst>
        </pc:sldLayoutChg>
        <pc:sldLayoutChg chg="add">
          <pc:chgData name="Matteo Pagani" userId="4fcc3142559b8b11" providerId="LiveId" clId="{B4ACB24D-C79B-47F5-9E7E-734AA70AF991}" dt="2020-12-11T15:59:53.802" v="5" actId="22"/>
          <pc:sldLayoutMkLst>
            <pc:docMk/>
            <pc:sldMasterMk cId="2366463916" sldId="2147484882"/>
            <pc:sldLayoutMk cId="3075869263" sldId="2147484913"/>
          </pc:sldLayoutMkLst>
        </pc:sldLayoutChg>
        <pc:sldLayoutChg chg="add">
          <pc:chgData name="Matteo Pagani" userId="4fcc3142559b8b11" providerId="LiveId" clId="{B4ACB24D-C79B-47F5-9E7E-734AA70AF991}" dt="2020-12-11T15:59:53.802" v="5" actId="22"/>
          <pc:sldLayoutMkLst>
            <pc:docMk/>
            <pc:sldMasterMk cId="2366463916" sldId="2147484882"/>
            <pc:sldLayoutMk cId="782558324" sldId="2147484914"/>
          </pc:sldLayoutMkLst>
        </pc:sldLayoutChg>
        <pc:sldLayoutChg chg="add">
          <pc:chgData name="Matteo Pagani" userId="4fcc3142559b8b11" providerId="LiveId" clId="{B4ACB24D-C79B-47F5-9E7E-734AA70AF991}" dt="2020-12-11T15:59:53.802" v="5" actId="22"/>
          <pc:sldLayoutMkLst>
            <pc:docMk/>
            <pc:sldMasterMk cId="2366463916" sldId="2147484882"/>
            <pc:sldLayoutMk cId="1717704486" sldId="2147484915"/>
          </pc:sldLayoutMkLst>
        </pc:sldLayoutChg>
        <pc:sldLayoutChg chg="add">
          <pc:chgData name="Matteo Pagani" userId="4fcc3142559b8b11" providerId="LiveId" clId="{B4ACB24D-C79B-47F5-9E7E-734AA70AF991}" dt="2020-12-11T15:59:53.802" v="5" actId="22"/>
          <pc:sldLayoutMkLst>
            <pc:docMk/>
            <pc:sldMasterMk cId="2366463916" sldId="2147484882"/>
            <pc:sldLayoutMk cId="1505254825" sldId="2147484916"/>
          </pc:sldLayoutMkLst>
        </pc:sldLayoutChg>
        <pc:sldLayoutChg chg="add">
          <pc:chgData name="Matteo Pagani" userId="4fcc3142559b8b11" providerId="LiveId" clId="{B4ACB24D-C79B-47F5-9E7E-734AA70AF991}" dt="2020-12-11T15:59:53.802" v="5" actId="22"/>
          <pc:sldLayoutMkLst>
            <pc:docMk/>
            <pc:sldMasterMk cId="2366463916" sldId="2147484882"/>
            <pc:sldLayoutMk cId="1641825295" sldId="2147484917"/>
          </pc:sldLayoutMkLst>
        </pc:sldLayoutChg>
        <pc:sldLayoutChg chg="add">
          <pc:chgData name="Matteo Pagani" userId="4fcc3142559b8b11" providerId="LiveId" clId="{B4ACB24D-C79B-47F5-9E7E-734AA70AF991}" dt="2020-12-11T15:59:53.802" v="5" actId="22"/>
          <pc:sldLayoutMkLst>
            <pc:docMk/>
            <pc:sldMasterMk cId="2366463916" sldId="2147484882"/>
            <pc:sldLayoutMk cId="1348072561" sldId="2147484919"/>
          </pc:sldLayoutMkLst>
        </pc:sldLayoutChg>
        <pc:sldLayoutChg chg="add">
          <pc:chgData name="Matteo Pagani" userId="4fcc3142559b8b11" providerId="LiveId" clId="{B4ACB24D-C79B-47F5-9E7E-734AA70AF991}" dt="2020-12-11T15:59:53.802" v="5" actId="22"/>
          <pc:sldLayoutMkLst>
            <pc:docMk/>
            <pc:sldMasterMk cId="2366463916" sldId="2147484882"/>
            <pc:sldLayoutMk cId="3612799145" sldId="2147484940"/>
          </pc:sldLayoutMkLst>
        </pc:sldLayoutChg>
        <pc:sldLayoutChg chg="add">
          <pc:chgData name="Matteo Pagani" userId="4fcc3142559b8b11" providerId="LiveId" clId="{B4ACB24D-C79B-47F5-9E7E-734AA70AF991}" dt="2020-12-11T15:59:53.802" v="5" actId="22"/>
          <pc:sldLayoutMkLst>
            <pc:docMk/>
            <pc:sldMasterMk cId="2366463916" sldId="2147484882"/>
            <pc:sldLayoutMk cId="1237063765" sldId="214748494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r>
              <a:rPr lang="it-IT" dirty="0">
                <a:latin typeface="Segoe UI" panose="020B0502040204020203" pitchFamily="34" charset="0"/>
                <a:cs typeface="Segoe UI" panose="020B0502040204020203" pitchFamily="34" charset="0"/>
              </a:rPr>
              <a:t>Titolo del grafico</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panose="020B0502040204020203" pitchFamily="34" charset="0"/>
              <a:ea typeface="Open Sans" panose="020B0606030504020204" pitchFamily="34" charset="0"/>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dirty="0">
            <a:latin typeface="Segoe UI" panose="020B0502040204020203" pitchFamily="34" charset="0"/>
            <a:ea typeface="Open Sans" panose="020B0606030504020204" pitchFamily="34" charset="0"/>
            <a:cs typeface="Segoe UI" panose="020B0502040204020203" pitchFamily="34" charset="0"/>
          </a:endParaRPr>
        </a:p>
      </dgm:t>
    </dgm:pt>
    <dgm:pt modelId="{F2BCF5FC-5E44-3441-AD5F-4FFCF81DDC5F}" type="parTrans" cxnId="{935AB52B-EE9D-354F-BEFD-F9EC742EBAF7}">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FB685E45-516E-1040-97FA-55EDC3D5F703}" type="sibTrans" cxnId="{935AB52B-EE9D-354F-BEFD-F9EC742EBAF7}">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FEFEE24A-537A-8F4F-9313-E70D684F3920}">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5BD7279D-9BB5-384A-A720-08426DDAEE5B}" type="parTrans" cxnId="{40CA8E10-EBF6-B14C-8014-5DD36E72319A}">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EB7A11DF-B3B3-B748-9B0F-A2C58699F958}" type="sibTrans" cxnId="{40CA8E10-EBF6-B14C-8014-5DD36E72319A}">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016E273E-567B-7D48-9287-F2AD53931EFF}">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32F97E9B-9EF2-F043-991D-68CC30384452}" type="parTrans" cxnId="{086DD636-CAD8-FA47-A3F2-53C70103F2E2}">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C3B879CB-1DDD-874C-988C-76A7AED5A946}" type="sibTrans" cxnId="{086DD636-CAD8-FA47-A3F2-53C70103F2E2}">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E022F21C-42FB-9D40-8D10-89ED6BBF6292}">
      <dgm:prSet phldrT="[Text]" phldr="1"/>
      <dgm:spPr/>
      <dgm:t>
        <a:bodyPr/>
        <a:lstStyle/>
        <a:p>
          <a:endParaRPr lang="en-US" dirty="0">
            <a:latin typeface="Segoe UI" panose="020B0502040204020203" pitchFamily="34" charset="0"/>
            <a:ea typeface="Open Sans" panose="020B0606030504020204" pitchFamily="34" charset="0"/>
            <a:cs typeface="Segoe UI" panose="020B0502040204020203" pitchFamily="34" charset="0"/>
          </a:endParaRPr>
        </a:p>
      </dgm:t>
    </dgm:pt>
    <dgm:pt modelId="{27FC4302-641A-C348-84BC-F1C2D660C0C7}" type="parTrans" cxnId="{CC806E84-2CC5-BF4C-BF48-0A1B848F8D91}">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17E4CFAC-2137-8245-80D7-ECC2439288F7}" type="sibTrans" cxnId="{CC806E84-2CC5-BF4C-BF48-0A1B848F8D91}">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8BE37492-5279-1C4F-87DC-B50AAAEFF2A8}">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EA9B6A13-C372-AC44-BF86-CA4989AFCB4A}" type="parTrans" cxnId="{EA51F683-FDC8-0D40-A6C7-A09D4DEA3BEF}">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FDA2CB9F-599D-214B-9973-BC729D721740}" type="sibTrans" cxnId="{EA51F683-FDC8-0D40-A6C7-A09D4DEA3BEF}">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12B024F7-CFF4-4249-93B7-724988FB9532}">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69C9E067-B60C-E247-826D-E11ED482D62B}" type="parTrans" cxnId="{A659DD1E-EB43-8648-BA2A-BF051FDEAB3E}">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796A3AF7-2837-A54C-BE99-1A79CF46F0DC}" type="sibTrans" cxnId="{A659DD1E-EB43-8648-BA2A-BF051FDEAB3E}">
      <dgm:prSet/>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dirty="0">
            <a:latin typeface="Segoe UI" panose="020B0502040204020203" pitchFamily="34" charset="0"/>
            <a:ea typeface="Open Sans" panose="020B0606030504020204" pitchFamily="34" charset="0"/>
            <a:cs typeface="Segoe UI" panose="020B0502040204020203"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dirty="0">
            <a:latin typeface="Segoe UI" panose="020B0502040204020203" pitchFamily="34" charset="0"/>
            <a:ea typeface="Open Sans" panose="020B0606030504020204" pitchFamily="34" charset="0"/>
            <a:cs typeface="Segoe UI" panose="020B0502040204020203"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Segoe UI" panose="020B0502040204020203" pitchFamily="34" charset="0"/>
            <a:ea typeface="Open Sans" panose="020B0606030504020204" pitchFamily="34" charset="0"/>
            <a:cs typeface="Segoe UI" panose="020B0502040204020203"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dirty="0">
            <a:latin typeface="Segoe UI" panose="020B0502040204020203" pitchFamily="34" charset="0"/>
            <a:ea typeface="Open Sans" panose="020B0606030504020204" pitchFamily="34" charset="0"/>
            <a:cs typeface="Segoe UI" panose="020B0502040204020203" pitchFamily="34" charset="0"/>
          </a:endParaRPr>
        </a:p>
      </dsp:txBody>
      <dsp:txXfrm>
        <a:off x="4042" y="1535316"/>
        <a:ext cx="1838086" cy="735234"/>
      </dsp:txXfrm>
    </dsp:sp>
    <dsp:sp modelId="{9BD2978A-4856-D348-8705-94E548350B43}">
      <dsp:nvSpPr>
        <dsp:cNvPr id="0" name=""/>
        <dsp:cNvSpPr/>
      </dsp:nvSpPr>
      <dsp:spPr>
        <a:xfrm>
          <a:off x="380518"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427755" y="2317787"/>
        <a:ext cx="1743612" cy="1518326"/>
      </dsp:txXfrm>
    </dsp:sp>
    <dsp:sp modelId="{01336F47-7A01-854B-B682-4DF1D2D387D7}">
      <dsp:nvSpPr>
        <dsp:cNvPr id="0" name=""/>
        <dsp:cNvSpPr/>
      </dsp:nvSpPr>
      <dsp:spPr>
        <a:xfrm>
          <a:off x="2120776"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Segoe UI" panose="020B0502040204020203" pitchFamily="34" charset="0"/>
            <a:ea typeface="Open Sans" panose="020B0606030504020204" pitchFamily="34" charset="0"/>
            <a:cs typeface="Segoe UI" panose="020B0502040204020203" pitchFamily="34" charset="0"/>
          </a:endParaRPr>
        </a:p>
      </dsp:txBody>
      <dsp:txXfrm>
        <a:off x="2120776" y="1765644"/>
        <a:ext cx="453443" cy="274578"/>
      </dsp:txXfrm>
    </dsp:sp>
    <dsp:sp modelId="{E001AAE2-2F6F-E941-9448-9281FF4D5158}">
      <dsp:nvSpPr>
        <dsp:cNvPr id="0" name=""/>
        <dsp:cNvSpPr/>
      </dsp:nvSpPr>
      <dsp:spPr>
        <a:xfrm>
          <a:off x="2956718"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2956718" y="1535316"/>
        <a:ext cx="1838086" cy="735234"/>
      </dsp:txXfrm>
    </dsp:sp>
    <dsp:sp modelId="{492B1704-3054-1340-B8F1-AC29D1106B72}">
      <dsp:nvSpPr>
        <dsp:cNvPr id="0" name=""/>
        <dsp:cNvSpPr/>
      </dsp:nvSpPr>
      <dsp:spPr>
        <a:xfrm>
          <a:off x="3333194"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dirty="0">
            <a:latin typeface="Segoe UI" panose="020B0502040204020203" pitchFamily="34" charset="0"/>
            <a:ea typeface="Open Sans" panose="020B0606030504020204" pitchFamily="34" charset="0"/>
            <a:cs typeface="Segoe UI" panose="020B0502040204020203" pitchFamily="34" charset="0"/>
          </a:endParaRPr>
        </a:p>
      </dsp:txBody>
      <dsp:txXfrm>
        <a:off x="3380431" y="2317787"/>
        <a:ext cx="1743612" cy="1518326"/>
      </dsp:txXfrm>
    </dsp:sp>
    <dsp:sp modelId="{C20A7731-0B40-AB48-8A4D-1301AD3C2796}">
      <dsp:nvSpPr>
        <dsp:cNvPr id="0" name=""/>
        <dsp:cNvSpPr/>
      </dsp:nvSpPr>
      <dsp:spPr>
        <a:xfrm>
          <a:off x="5073452"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Segoe UI" panose="020B0502040204020203" pitchFamily="34" charset="0"/>
            <a:ea typeface="Open Sans" panose="020B0606030504020204" pitchFamily="34" charset="0"/>
            <a:cs typeface="Segoe UI" panose="020B0502040204020203" pitchFamily="34" charset="0"/>
          </a:endParaRPr>
        </a:p>
      </dsp:txBody>
      <dsp:txXfrm>
        <a:off x="5073452" y="1765644"/>
        <a:ext cx="453443" cy="274578"/>
      </dsp:txXfrm>
    </dsp:sp>
    <dsp:sp modelId="{D19BA441-39B0-B343-B752-120EFF3B3112}">
      <dsp:nvSpPr>
        <dsp:cNvPr id="0" name=""/>
        <dsp:cNvSpPr/>
      </dsp:nvSpPr>
      <dsp:spPr>
        <a:xfrm>
          <a:off x="5909394"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5909394" y="1535316"/>
        <a:ext cx="1838086" cy="735234"/>
      </dsp:txXfrm>
    </dsp:sp>
    <dsp:sp modelId="{B034060D-911A-6C4A-B882-60AC7B34A118}">
      <dsp:nvSpPr>
        <dsp:cNvPr id="0" name=""/>
        <dsp:cNvSpPr/>
      </dsp:nvSpPr>
      <dsp:spPr>
        <a:xfrm>
          <a:off x="6285870"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6333107" y="2317787"/>
        <a:ext cx="1743612" cy="15183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dirty="0">
            <a:latin typeface="Segoe UI" panose="020B0502040204020203" pitchFamily="34" charset="0"/>
            <a:ea typeface="Open Sans" panose="020B0606030504020204" pitchFamily="34" charset="0"/>
            <a:cs typeface="Segoe UI" panose="020B0502040204020203" pitchFamily="34" charset="0"/>
          </a:endParaRPr>
        </a:p>
      </dsp:txBody>
      <dsp:txXfrm>
        <a:off x="4042" y="1535316"/>
        <a:ext cx="1838086" cy="735234"/>
      </dsp:txXfrm>
    </dsp:sp>
    <dsp:sp modelId="{9BD2978A-4856-D348-8705-94E548350B43}">
      <dsp:nvSpPr>
        <dsp:cNvPr id="0" name=""/>
        <dsp:cNvSpPr/>
      </dsp:nvSpPr>
      <dsp:spPr>
        <a:xfrm>
          <a:off x="380518"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427755" y="2317787"/>
        <a:ext cx="1743612" cy="1518326"/>
      </dsp:txXfrm>
    </dsp:sp>
    <dsp:sp modelId="{01336F47-7A01-854B-B682-4DF1D2D387D7}">
      <dsp:nvSpPr>
        <dsp:cNvPr id="0" name=""/>
        <dsp:cNvSpPr/>
      </dsp:nvSpPr>
      <dsp:spPr>
        <a:xfrm>
          <a:off x="2120776"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65644"/>
        <a:ext cx="453443" cy="274578"/>
      </dsp:txXfrm>
    </dsp:sp>
    <dsp:sp modelId="{E001AAE2-2F6F-E941-9448-9281FF4D5158}">
      <dsp:nvSpPr>
        <dsp:cNvPr id="0" name=""/>
        <dsp:cNvSpPr/>
      </dsp:nvSpPr>
      <dsp:spPr>
        <a:xfrm>
          <a:off x="2956718"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2956718" y="1535316"/>
        <a:ext cx="1838086" cy="735234"/>
      </dsp:txXfrm>
    </dsp:sp>
    <dsp:sp modelId="{492B1704-3054-1340-B8F1-AC29D1106B72}">
      <dsp:nvSpPr>
        <dsp:cNvPr id="0" name=""/>
        <dsp:cNvSpPr/>
      </dsp:nvSpPr>
      <dsp:spPr>
        <a:xfrm>
          <a:off x="3333194"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3380431" y="2317787"/>
        <a:ext cx="1743612" cy="1518326"/>
      </dsp:txXfrm>
    </dsp:sp>
    <dsp:sp modelId="{C20A7731-0B40-AB48-8A4D-1301AD3C2796}">
      <dsp:nvSpPr>
        <dsp:cNvPr id="0" name=""/>
        <dsp:cNvSpPr/>
      </dsp:nvSpPr>
      <dsp:spPr>
        <a:xfrm>
          <a:off x="5073452" y="16741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65644"/>
        <a:ext cx="453443" cy="274578"/>
      </dsp:txXfrm>
    </dsp:sp>
    <dsp:sp modelId="{D19BA441-39B0-B343-B752-120EFF3B3112}">
      <dsp:nvSpPr>
        <dsp:cNvPr id="0" name=""/>
        <dsp:cNvSpPr/>
      </dsp:nvSpPr>
      <dsp:spPr>
        <a:xfrm>
          <a:off x="5909394" y="1535316"/>
          <a:ext cx="1838086" cy="12096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06680" numCol="1" spcCol="1270" anchor="t" anchorCtr="0">
          <a:noAutofit/>
        </a:bodyPr>
        <a:lstStyle/>
        <a:p>
          <a:pPr marL="0" lvl="0" indent="0" algn="l" defTabSz="1244600">
            <a:lnSpc>
              <a:spcPct val="90000"/>
            </a:lnSpc>
            <a:spcBef>
              <a:spcPct val="0"/>
            </a:spcBef>
            <a:spcAft>
              <a:spcPct val="35000"/>
            </a:spcAft>
            <a:buNone/>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5909394" y="1535316"/>
        <a:ext cx="1838086" cy="735234"/>
      </dsp:txXfrm>
    </dsp:sp>
    <dsp:sp modelId="{B034060D-911A-6C4A-B882-60AC7B34A118}">
      <dsp:nvSpPr>
        <dsp:cNvPr id="0" name=""/>
        <dsp:cNvSpPr/>
      </dsp:nvSpPr>
      <dsp:spPr>
        <a:xfrm>
          <a:off x="6285870" y="2270550"/>
          <a:ext cx="1838086" cy="16128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99136" rIns="199136" bIns="199136" numCol="1" spcCol="1270" anchor="t" anchorCtr="0">
          <a:noAutofit/>
        </a:bodyPr>
        <a:lstStyle/>
        <a:p>
          <a:pPr marL="285750" lvl="1" indent="-285750" algn="l" defTabSz="1244600">
            <a:lnSpc>
              <a:spcPct val="90000"/>
            </a:lnSpc>
            <a:spcBef>
              <a:spcPct val="0"/>
            </a:spcBef>
            <a:spcAft>
              <a:spcPct val="15000"/>
            </a:spcAft>
            <a:buChar char="•"/>
          </a:pPr>
          <a:endParaRPr lang="en-US" sz="2800" kern="1200">
            <a:latin typeface="Segoe UI" panose="020B0502040204020203" pitchFamily="34" charset="0"/>
            <a:ea typeface="Open Sans" panose="020B0606030504020204" pitchFamily="34" charset="0"/>
            <a:cs typeface="Segoe UI" panose="020B0502040204020203" pitchFamily="34" charset="0"/>
          </a:endParaRPr>
        </a:p>
      </dsp:txBody>
      <dsp:txXfrm>
        <a:off x="6333107" y="2317787"/>
        <a:ext cx="1743612" cy="151832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In order to do that, with Project Reunion we’re </a:t>
            </a:r>
            <a:r>
              <a:rPr lang="en-US" sz="1200" b="0" i="0" kern="1200">
                <a:solidFill>
                  <a:schemeClr val="tx1"/>
                </a:solidFill>
                <a:effectLst/>
                <a:latin typeface="Segoe UI" panose="020B0502040204020203" pitchFamily="34" charset="0"/>
                <a:ea typeface="+mn-ea"/>
                <a:cs typeface="+mn-cs"/>
              </a:rPr>
              <a:t>iteratively taking the APIs you use today across UWP and Desktop apps like WPF, WinForms and C++ apps and decoupling them from the OS, by making them available </a:t>
            </a:r>
            <a:r>
              <a:rPr lang="en-US" sz="1200" kern="1200">
                <a:solidFill>
                  <a:schemeClr val="tx1"/>
                </a:solidFill>
                <a:effectLst/>
                <a:latin typeface="Segoe UI" panose="020B0502040204020203" pitchFamily="34" charset="0"/>
                <a:ea typeface="+mn-ea"/>
                <a:cs typeface="+mn-cs"/>
              </a:rPr>
              <a:t>via package managers like NuGet</a:t>
            </a:r>
            <a:r>
              <a:rPr lang="en-US" sz="1200" b="0" i="0" kern="1200">
                <a:solidFill>
                  <a:schemeClr val="tx1"/>
                </a:solidFill>
                <a:effectLst/>
                <a:latin typeface="Segoe UI" panose="020B0502040204020203" pitchFamily="34" charset="0"/>
                <a:ea typeface="+mn-ea"/>
                <a:cs typeface="+mn-cs"/>
              </a:rPr>
              <a:t>, our package manager for .NET, C++ and React Native apps.</a:t>
            </a:r>
          </a:p>
          <a:p>
            <a:pPr lvl="0"/>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This will allow you to mix and match from the APIs that work best for your app and adopt new capabilities on demand.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78997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over time our goal is that this will allow the distinction between apps that see themselves as apps writing to the Desktop APIs or to the UWP APIs to fade away.</a:t>
            </a:r>
          </a:p>
          <a:p>
            <a:r>
              <a:rPr lang="en-US"/>
              <a:t>And shipping via this model also gives us other benefits</a:t>
            </a:r>
          </a:p>
        </p:txBody>
      </p:sp>
      <p:sp>
        <p:nvSpPr>
          <p:cNvPr id="4" name="Slide Number Placeholder 3"/>
          <p:cNvSpPr>
            <a:spLocks noGrp="1"/>
          </p:cNvSpPr>
          <p:nvPr>
            <p:ph type="sldNum" sz="quarter" idx="5"/>
          </p:nvPr>
        </p:nvSpPr>
        <p:spPr/>
        <p:txBody>
          <a:bodyPr/>
          <a:lstStyle/>
          <a:p>
            <a:fld id="{8C17DB05-6CF9-4B46-8408-333C2ABD21C8}" type="slidenum">
              <a:rPr lang="en-US" smtClean="0"/>
              <a:t>22</a:t>
            </a:fld>
            <a:endParaRPr lang="en-US"/>
          </a:p>
        </p:txBody>
      </p:sp>
    </p:spTree>
    <p:extLst>
      <p:ext uri="{BB962C8B-B14F-4D97-AF65-F5344CB8AC3E}">
        <p14:creationId xmlns:p14="http://schemas.microsoft.com/office/powerpoint/2010/main" val="3115027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since these are NuGet packages, they aren’t coupled to OS versions.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lvl="0"/>
            <a:r>
              <a:rPr lang="en-US" sz="900" kern="1200">
                <a:solidFill>
                  <a:schemeClr val="tx1"/>
                </a:solidFill>
                <a:effectLst/>
                <a:latin typeface="Segoe UI" panose="020B0502040204020203" pitchFamily="34" charset="0"/>
                <a:ea typeface="+mn-ea"/>
                <a:cs typeface="+mn-cs"/>
              </a:rPr>
              <a:t>You can always use the latest APIs from a Project Reunion NuGet package without waiting for your users to update their OS like you have to do today, since the packages we release will </a:t>
            </a:r>
            <a:r>
              <a:rPr lang="en-US" sz="900" kern="1200" err="1">
                <a:solidFill>
                  <a:schemeClr val="tx1"/>
                </a:solidFill>
                <a:effectLst/>
                <a:latin typeface="Segoe UI" panose="020B0502040204020203" pitchFamily="34" charset="0"/>
                <a:ea typeface="+mn-ea"/>
                <a:cs typeface="+mn-cs"/>
              </a:rPr>
              <a:t>polyfill</a:t>
            </a:r>
            <a:r>
              <a:rPr lang="en-US" sz="900" kern="1200">
                <a:solidFill>
                  <a:schemeClr val="tx1"/>
                </a:solidFill>
                <a:effectLst/>
                <a:latin typeface="Segoe UI" panose="020B0502040204020203" pitchFamily="34" charset="0"/>
                <a:ea typeface="+mn-ea"/>
                <a:cs typeface="+mn-cs"/>
              </a:rPr>
              <a:t> gaps downlevel as needed.</a:t>
            </a:r>
          </a:p>
          <a:p>
            <a:pPr lvl="0"/>
            <a:endParaRPr lang="en-US" sz="900" kern="120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12/14/2020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909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since these are NuGet packages, they aren’t coupled to OS versions.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lvl="0"/>
            <a:r>
              <a:rPr lang="en-US" sz="900" kern="1200">
                <a:solidFill>
                  <a:schemeClr val="tx1"/>
                </a:solidFill>
                <a:effectLst/>
                <a:latin typeface="Segoe UI" panose="020B0502040204020203" pitchFamily="34" charset="0"/>
                <a:ea typeface="+mn-ea"/>
                <a:cs typeface="+mn-cs"/>
              </a:rPr>
              <a:t>You can always use the latest APIs from a Project Reunion NuGet package without waiting for your users to update their OS like you have to do today, since the packages we release will </a:t>
            </a:r>
            <a:r>
              <a:rPr lang="en-US" sz="900" kern="1200" err="1">
                <a:solidFill>
                  <a:schemeClr val="tx1"/>
                </a:solidFill>
                <a:effectLst/>
                <a:latin typeface="Segoe UI" panose="020B0502040204020203" pitchFamily="34" charset="0"/>
                <a:ea typeface="+mn-ea"/>
                <a:cs typeface="+mn-cs"/>
              </a:rPr>
              <a:t>polyfill</a:t>
            </a:r>
            <a:r>
              <a:rPr lang="en-US" sz="900" kern="1200">
                <a:solidFill>
                  <a:schemeClr val="tx1"/>
                </a:solidFill>
                <a:effectLst/>
                <a:latin typeface="Segoe UI" panose="020B0502040204020203" pitchFamily="34" charset="0"/>
                <a:ea typeface="+mn-ea"/>
                <a:cs typeface="+mn-cs"/>
              </a:rPr>
              <a:t> gaps downlevel as needed.</a:t>
            </a:r>
          </a:p>
          <a:p>
            <a:pPr lvl="0"/>
            <a:endParaRPr lang="en-US" sz="900" kern="120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12/14/2020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6562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530392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880" i="1" dirty="0"/>
              <a:t>…with this history in mind, now we can really dig into what </a:t>
            </a:r>
            <a:r>
              <a:rPr lang="en-CA" sz="880" i="1" dirty="0" err="1"/>
              <a:t>WinUI</a:t>
            </a:r>
            <a:r>
              <a:rPr lang="en-CA" sz="880" i="1" dirty="0"/>
              <a:t> is and what it can do for you.</a:t>
            </a:r>
          </a:p>
          <a:p>
            <a:pPr marL="171450" indent="-171450">
              <a:buFont typeface="Arial" panose="020B0604020202020204" pitchFamily="34" charset="0"/>
              <a:buChar char="•"/>
            </a:pPr>
            <a:r>
              <a:rPr lang="en-CA" sz="880" i="0" dirty="0" err="1"/>
              <a:t>WinUI</a:t>
            </a:r>
            <a:r>
              <a:rPr lang="en-CA" sz="880" i="0" dirty="0"/>
              <a:t> stands for the “Windows UI Library”, and many of you might already know about &amp; use </a:t>
            </a:r>
            <a:r>
              <a:rPr lang="en-CA" sz="880" i="0" dirty="0" err="1"/>
              <a:t>WinUI</a:t>
            </a:r>
            <a:r>
              <a:rPr lang="en-CA" sz="880" i="0" dirty="0"/>
              <a:t> since it’s a product in-market today.  We call this product </a:t>
            </a:r>
            <a:r>
              <a:rPr lang="en-CA" sz="880" i="0" dirty="0" err="1"/>
              <a:t>WinUI</a:t>
            </a:r>
            <a:r>
              <a:rPr lang="en-CA" sz="880" i="0" dirty="0"/>
              <a:t> 2 Series, or just “</a:t>
            </a:r>
            <a:r>
              <a:rPr lang="en-CA" sz="880" i="0" dirty="0" err="1"/>
              <a:t>WinUI</a:t>
            </a:r>
            <a:r>
              <a:rPr lang="en-CA" sz="880" i="0" dirty="0"/>
              <a:t> 2”.</a:t>
            </a:r>
          </a:p>
          <a:p>
            <a:pPr marL="171450" indent="-171450">
              <a:buFont typeface="Arial" panose="020B0604020202020204" pitchFamily="34" charset="0"/>
              <a:buChar char="•"/>
            </a:pPr>
            <a:r>
              <a:rPr lang="en-CA" sz="880" b="1" i="0" dirty="0"/>
              <a:t>{**click1**} </a:t>
            </a:r>
            <a:r>
              <a:rPr lang="en-CA" sz="880" i="0" dirty="0" err="1"/>
              <a:t>WinUI</a:t>
            </a:r>
            <a:r>
              <a:rPr lang="en-CA" sz="880" i="0" dirty="0"/>
              <a:t> 2 is a library of UI controls &amp; styles for UWP XAML apps. It’s mature and it’s been shipping since Oct 2018.  The latest release, version 2.4, just came out 2 weeks ago.  If you’re a UWP XAML developer and you’re not using </a:t>
            </a:r>
            <a:r>
              <a:rPr lang="en-CA" sz="880" i="0" dirty="0" err="1"/>
              <a:t>WinUI</a:t>
            </a:r>
            <a:r>
              <a:rPr lang="en-CA" sz="880" i="0" dirty="0"/>
              <a:t> 2 yet, you should look into it today—it’s how we ship all the latest &amp; greatest controls &amp; styles to you.</a:t>
            </a:r>
          </a:p>
          <a:p>
            <a:pPr marL="171450" indent="-171450">
              <a:buFont typeface="Arial" panose="020B0604020202020204" pitchFamily="34" charset="0"/>
              <a:buChar char="•"/>
            </a:pPr>
            <a:r>
              <a:rPr lang="en-CA" sz="880" i="0" dirty="0"/>
              <a:t>While </a:t>
            </a:r>
            <a:r>
              <a:rPr lang="en-CA" sz="880" i="0" dirty="0" err="1"/>
              <a:t>WinUI</a:t>
            </a:r>
            <a:r>
              <a:rPr lang="en-CA" sz="880" i="0" dirty="0"/>
              <a:t> 2 is a library of controls &amp; styles for UWP XAML, </a:t>
            </a:r>
            <a:r>
              <a:rPr lang="en-CA" sz="880" b="1" i="0" dirty="0"/>
              <a:t>{**click 2**}</a:t>
            </a:r>
            <a:r>
              <a:rPr lang="en-CA" sz="880" i="0" dirty="0"/>
              <a:t> </a:t>
            </a:r>
            <a:r>
              <a:rPr lang="en-CA" sz="880" i="0" dirty="0" err="1"/>
              <a:t>WinUI</a:t>
            </a:r>
            <a:r>
              <a:rPr lang="en-CA" sz="880" i="0" dirty="0"/>
              <a:t> 3 is </a:t>
            </a:r>
            <a:r>
              <a:rPr lang="en-CA" sz="880" i="1" dirty="0"/>
              <a:t>literally</a:t>
            </a:r>
            <a:r>
              <a:rPr lang="en-CA" sz="880" i="0" dirty="0"/>
              <a:t> the entire codebase of UWP XAML, plus all of </a:t>
            </a:r>
            <a:r>
              <a:rPr lang="en-CA" sz="880" i="0" dirty="0" err="1"/>
              <a:t>WinUI</a:t>
            </a:r>
            <a:r>
              <a:rPr lang="en-CA" sz="880" i="0" dirty="0"/>
              <a:t> 2’s controls &amp; styles, </a:t>
            </a:r>
            <a:r>
              <a:rPr lang="en-CA" sz="880" b="1" i="0" dirty="0"/>
              <a:t>{**click3**} </a:t>
            </a:r>
            <a:r>
              <a:rPr lang="en-CA" sz="880" i="0" dirty="0"/>
              <a:t>plus other powerful layers of Windows technology including the Win10 Visual Layer, all wrapped up into a single UI framework.  This framework will ship independently of the operating system on it’s own cadence, just as </a:t>
            </a:r>
            <a:r>
              <a:rPr lang="en-CA" sz="880" i="0" dirty="0" err="1"/>
              <a:t>WinUI</a:t>
            </a:r>
            <a:r>
              <a:rPr lang="en-CA" sz="880" i="0" dirty="0"/>
              <a:t> 2 does today.</a:t>
            </a:r>
          </a:p>
          <a:p>
            <a:pPr marL="171450" indent="-171450">
              <a:buFont typeface="Arial" panose="020B0604020202020204" pitchFamily="34" charset="0"/>
              <a:buChar char="•"/>
            </a:pPr>
            <a:endParaRPr lang="en-CA" sz="880" i="1" dirty="0"/>
          </a:p>
          <a:p>
            <a:pPr marL="171450" indent="-171450">
              <a:buFont typeface="Arial" panose="020B0604020202020204" pitchFamily="34" charset="0"/>
              <a:buChar char="•"/>
            </a:pPr>
            <a:r>
              <a:rPr lang="en-CA" sz="880" b="1" i="0" dirty="0"/>
              <a:t>{**click4-advances slide**}</a:t>
            </a:r>
          </a:p>
          <a:p>
            <a:pPr marL="384432" lvl="1" indent="-171450">
              <a:buFont typeface="Arial" panose="020B0604020202020204" pitchFamily="34" charset="0"/>
              <a:buChar char="•"/>
            </a:pPr>
            <a:r>
              <a:rPr lang="en-CA" sz="880" i="1" dirty="0"/>
              <a:t>“…and most importantly, </a:t>
            </a:r>
            <a:r>
              <a:rPr lang="en-CA" sz="880" i="1" dirty="0" err="1"/>
              <a:t>WinUI</a:t>
            </a:r>
            <a:r>
              <a:rPr lang="en-CA" sz="880" i="1" dirty="0"/>
              <a:t> 3 will work in any type of app—it will work in in UWP apps, but also Desktop apps as well”</a:t>
            </a:r>
            <a:endParaRPr lang="en-CA" sz="880" b="1" i="1"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b="1" i="1" dirty="0"/>
          </a:p>
          <a:p>
            <a:pPr marL="0" indent="0">
              <a:buFont typeface="Arial" panose="020B0604020202020204" pitchFamily="34" charset="0"/>
              <a:buNone/>
            </a:pPr>
            <a:endParaRPr lang="en-CA" sz="88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12/14/2020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676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sz="880" i="1" dirty="0"/>
              <a:t>…and most importantly, </a:t>
            </a:r>
            <a:r>
              <a:rPr lang="en-CA" sz="880" i="1" dirty="0" err="1"/>
              <a:t>WinUI</a:t>
            </a:r>
            <a:r>
              <a:rPr lang="en-CA" sz="880" i="1" dirty="0"/>
              <a:t> 3 will work in any type of app—it will work in UWP apps, but also Desktop apps as well.</a:t>
            </a:r>
          </a:p>
          <a:p>
            <a:pPr marL="171450" lvl="0" indent="-171450">
              <a:buFont typeface="Arial" panose="020B0604020202020204" pitchFamily="34" charset="0"/>
              <a:buChar char="•"/>
            </a:pPr>
            <a:r>
              <a:rPr lang="en-CA" sz="880" b="1" i="0" dirty="0"/>
              <a:t>{**click1**} </a:t>
            </a:r>
            <a:r>
              <a:rPr lang="en-CA" sz="880" i="0" dirty="0"/>
              <a:t>Remember the one big takeaway I wanted everyone to get from this session: “</a:t>
            </a:r>
            <a:r>
              <a:rPr lang="en-US" sz="900" dirty="0"/>
              <a:t>WinUI 3 will provide a state-of-the-art UX framework for </a:t>
            </a:r>
            <a:r>
              <a:rPr lang="en-US" sz="900" b="0" u="sng" dirty="0"/>
              <a:t>every</a:t>
            </a:r>
            <a:r>
              <a:rPr lang="en-US" sz="900" dirty="0"/>
              <a:t> Windows developer</a:t>
            </a:r>
            <a:r>
              <a:rPr lang="en-CA" sz="880" i="0" dirty="0"/>
              <a:t>“.  </a:t>
            </a:r>
          </a:p>
          <a:p>
            <a:pPr marL="171450" lvl="0" indent="-171450">
              <a:buFont typeface="Arial" panose="020B0604020202020204" pitchFamily="34" charset="0"/>
              <a:buChar char="•"/>
            </a:pPr>
            <a:r>
              <a:rPr lang="en-CA" sz="880" i="0" dirty="0"/>
              <a:t>You’ve told us to tear down the walls between Win32 and UWP, and as you’ve already heard from Kevin Gallo earlier at the conference, </a:t>
            </a:r>
            <a:r>
              <a:rPr lang="en-CA" sz="880" i="0" dirty="0" err="1"/>
              <a:t>WinUI</a:t>
            </a:r>
            <a:r>
              <a:rPr lang="en-CA" sz="880" i="0" dirty="0"/>
              <a:t> 3 will be the first of many Windows platform technologies to do so—this broad initiative is called Project Reunion and at the end of this session I’ll provide details on where you can learn more about that.”</a:t>
            </a:r>
          </a:p>
          <a:p>
            <a:pPr marL="171450" indent="-171450">
              <a:buFont typeface="Arial" panose="020B0604020202020204" pitchFamily="34" charset="0"/>
              <a:buChar char="•"/>
            </a:pPr>
            <a:r>
              <a:rPr lang="en-CA" sz="880" b="1" i="0" dirty="0"/>
              <a:t>{**click2**} </a:t>
            </a:r>
            <a:r>
              <a:rPr lang="en-CA" sz="880" i="0" dirty="0"/>
              <a:t>All of this adds up to 3 big advantages that </a:t>
            </a:r>
            <a:r>
              <a:rPr lang="en-CA" sz="880" i="0" dirty="0" err="1"/>
              <a:t>WinUI</a:t>
            </a:r>
            <a:r>
              <a:rPr lang="en-CA" sz="880" i="0" dirty="0"/>
              <a:t> 3 will provide for </a:t>
            </a:r>
            <a:r>
              <a:rPr lang="en-CA" sz="880" i="1" dirty="0"/>
              <a:t>everyone</a:t>
            </a:r>
            <a:r>
              <a:rPr lang="en-CA" sz="880" i="0" dirty="0"/>
              <a:t>:</a:t>
            </a:r>
          </a:p>
          <a:p>
            <a:pPr marL="384432" lvl="1" indent="-171450">
              <a:buFont typeface="Arial" panose="020B0604020202020204" pitchFamily="34" charset="0"/>
              <a:buChar char="•"/>
            </a:pPr>
            <a:r>
              <a:rPr lang="en-CA" sz="880" i="0" dirty="0"/>
              <a:t>First, it will offer cutting edge Fluent controls and styles for apps that really care about having the best user experience</a:t>
            </a:r>
          </a:p>
          <a:p>
            <a:pPr marL="384432" lvl="1" indent="-171450">
              <a:buFont typeface="Arial" panose="020B0604020202020204" pitchFamily="34" charset="0"/>
              <a:buChar char="•"/>
            </a:pPr>
            <a:r>
              <a:rPr lang="en-CA" sz="880" i="0" dirty="0"/>
              <a:t>Second, </a:t>
            </a:r>
            <a:r>
              <a:rPr lang="en-CA" sz="880" i="0" dirty="0" err="1"/>
              <a:t>WinUI</a:t>
            </a:r>
            <a:r>
              <a:rPr lang="en-CA" sz="880" i="0" dirty="0"/>
              <a:t> 3 itself it is implemented in C++, meaning that no matter whether you’re using it in a C++ or a .NET app, your UI will have native performance and it won’t pull in the .NET CLR on it’s own</a:t>
            </a:r>
          </a:p>
          <a:p>
            <a:pPr marL="384432" lvl="1" indent="-171450">
              <a:buFont typeface="Arial" panose="020B0604020202020204" pitchFamily="34" charset="0"/>
              <a:buChar char="•"/>
            </a:pPr>
            <a:r>
              <a:rPr lang="en-CA" sz="880" i="0" dirty="0"/>
              <a:t>And finally, because </a:t>
            </a:r>
            <a:r>
              <a:rPr lang="en-CA" sz="880" i="0" dirty="0" err="1"/>
              <a:t>WinUI</a:t>
            </a:r>
            <a:r>
              <a:rPr lang="en-CA" sz="880" i="0" dirty="0"/>
              <a:t> 3 will ship separately from the operating system, that means you decide when to upgrade.  If you’re happy with </a:t>
            </a:r>
            <a:r>
              <a:rPr lang="en-CA" sz="880" i="0" dirty="0" err="1"/>
              <a:t>WinUI</a:t>
            </a:r>
            <a:r>
              <a:rPr lang="en-CA" sz="880" i="0" dirty="0"/>
              <a:t> 3.1, you don’t ever have to move to version 3.2.  The choice is yours.  </a:t>
            </a:r>
          </a:p>
          <a:p>
            <a:pPr marL="171450" indent="-171450">
              <a:buFont typeface="Arial" panose="020B0604020202020204" pitchFamily="34" charset="0"/>
              <a:buChar char="•"/>
            </a:pPr>
            <a:r>
              <a:rPr lang="en-CA" dirty="0"/>
              <a:t>There’s two other things I want to point out here:</a:t>
            </a:r>
          </a:p>
          <a:p>
            <a:pPr marL="171450" lvl="0" indent="-171450">
              <a:buFont typeface="Arial" panose="020B0604020202020204" pitchFamily="34" charset="0"/>
              <a:buChar char="•"/>
            </a:pPr>
            <a:r>
              <a:rPr lang="en-CA" b="1" dirty="0"/>
              <a:t>{**click3**} </a:t>
            </a:r>
            <a:r>
              <a:rPr lang="en-CA" dirty="0"/>
              <a:t>First, you can see that I wrote “</a:t>
            </a:r>
            <a:r>
              <a:rPr lang="en-CA" b="0" i="1" u="sng" dirty="0"/>
              <a:t>a</a:t>
            </a:r>
            <a:r>
              <a:rPr lang="en-CA" dirty="0"/>
              <a:t> UX framework” rather than “</a:t>
            </a:r>
            <a:r>
              <a:rPr lang="en-CA" b="0" i="1" u="sng" dirty="0"/>
              <a:t>the</a:t>
            </a:r>
            <a:r>
              <a:rPr lang="en-CA" dirty="0"/>
              <a:t> UX framework”.  When </a:t>
            </a:r>
            <a:r>
              <a:rPr lang="en-CA" dirty="0" err="1"/>
              <a:t>WinUI</a:t>
            </a:r>
            <a:r>
              <a:rPr lang="en-CA" dirty="0"/>
              <a:t> 3 becomes ready for use in production apps, there’s still good reasons to use </a:t>
            </a:r>
            <a:r>
              <a:rPr lang="en-CA" b="1" dirty="0"/>
              <a:t>{**click4**} </a:t>
            </a:r>
            <a:r>
              <a:rPr lang="en-CA" dirty="0"/>
              <a:t>the previous technologies listed here.  There are hundreds of millions of apps written with these existing frameworks that can’t and really shouldn’t be re-written.  And even for new apps, these older frameworks will be the right choice to use in some situations; for example, people have familiarity with them and they might meet your needs just fine. </a:t>
            </a:r>
          </a:p>
          <a:p>
            <a:pPr marL="171450" lvl="0" indent="-171450">
              <a:buFont typeface="Arial" panose="020B0604020202020204" pitchFamily="34" charset="0"/>
              <a:buChar char="•"/>
            </a:pPr>
            <a:r>
              <a:rPr lang="en-CA" dirty="0" err="1"/>
              <a:t>WinUI</a:t>
            </a:r>
            <a:r>
              <a:rPr lang="en-CA" dirty="0"/>
              <a:t> 3 isn’t about </a:t>
            </a:r>
            <a:r>
              <a:rPr lang="en-CA" i="1" dirty="0"/>
              <a:t>replacing</a:t>
            </a:r>
            <a:r>
              <a:rPr lang="en-CA" dirty="0"/>
              <a:t> Microsoft UI frameworks of the past, it’s about offering </a:t>
            </a:r>
            <a:r>
              <a:rPr lang="en-CA" u="sng" dirty="0"/>
              <a:t>everyone</a:t>
            </a:r>
            <a:r>
              <a:rPr lang="en-CA" dirty="0"/>
              <a:t> a modernized choice: something new for those than want a contemporary option that offer native performance, puts you in control, and works best on today’s advanced devices with high DPI screens and the latest types of input.</a:t>
            </a:r>
          </a:p>
          <a:p>
            <a:pPr marL="171450" lvl="0" indent="-171450">
              <a:buFont typeface="Arial" panose="020B0604020202020204" pitchFamily="34" charset="0"/>
              <a:buChar char="•"/>
            </a:pPr>
            <a:r>
              <a:rPr lang="en-CA" b="0" dirty="0"/>
              <a:t>Second</a:t>
            </a:r>
            <a:r>
              <a:rPr lang="en-CA" dirty="0"/>
              <a:t>, for UWP developers, you shouldn’t think of </a:t>
            </a:r>
            <a:r>
              <a:rPr lang="en-CA" dirty="0" err="1"/>
              <a:t>WinUI</a:t>
            </a:r>
            <a:r>
              <a:rPr lang="en-CA" dirty="0"/>
              <a:t> 3 as a new framework that makes UWP XAML obsolete.  Think of it instead as the continuation of UWP XAML, but just kind of rebranded </a:t>
            </a:r>
            <a:r>
              <a:rPr lang="en-CA" b="1" dirty="0"/>
              <a:t>{**click5**}</a:t>
            </a:r>
            <a:r>
              <a:rPr lang="en-CA" dirty="0"/>
              <a:t>—it’s basically just the next version of UWP XAML, but now everyone can use it.  Some of you will be able to upgrade from UWP XAML to </a:t>
            </a:r>
            <a:r>
              <a:rPr lang="en-CA" dirty="0" err="1"/>
              <a:t>WinUI</a:t>
            </a:r>
            <a:r>
              <a:rPr lang="en-CA" dirty="0"/>
              <a:t> 3 just as easily as doing a find-and-replace operation to change namespaces.</a:t>
            </a:r>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lvl="0" indent="0">
              <a:buFont typeface="Arial" panose="020B0604020202020204" pitchFamily="34" charset="0"/>
              <a:buNone/>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a:p>
            <a:pPr marL="171450" lvl="0" indent="-171450">
              <a:buFont typeface="Arial" panose="020B0604020202020204" pitchFamily="34" charset="0"/>
              <a:buChar char="•"/>
            </a:pPr>
            <a:endParaRPr lang="en-CA"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12/14/2020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1503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CA" b="0" dirty="0"/>
              <a:t>To give you a sense of what’s coming for </a:t>
            </a:r>
            <a:r>
              <a:rPr lang="en-CA" b="0" dirty="0" err="1"/>
              <a:t>WinUI</a:t>
            </a:r>
            <a:r>
              <a:rPr lang="en-CA" b="0" dirty="0"/>
              <a:t> 3, let’s walk thru our roadmap.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CA" b="1" dirty="0"/>
              <a:t>{**click1**} </a:t>
            </a:r>
            <a:r>
              <a:rPr lang="en-CA" b="0" dirty="0"/>
              <a:t>In February we released a refreshed version of our </a:t>
            </a:r>
            <a:r>
              <a:rPr lang="en-CA" b="0" dirty="0" err="1"/>
              <a:t>WinUI</a:t>
            </a:r>
            <a:r>
              <a:rPr lang="en-CA" b="0" dirty="0"/>
              <a:t> 3 Alpha that added WebView2, based on the Chromium web engine.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CA" b="1" dirty="0"/>
              <a:t>{**click2**} </a:t>
            </a:r>
            <a:r>
              <a:rPr lang="en-CA" b="0" dirty="0"/>
              <a:t>Today [yesterday] we released </a:t>
            </a:r>
            <a:r>
              <a:rPr lang="en-CA" b="0" dirty="0" err="1"/>
              <a:t>WinUI</a:t>
            </a:r>
            <a:r>
              <a:rPr lang="en-CA" b="0" dirty="0"/>
              <a:t> 3 Preview 1, which is the first release of </a:t>
            </a:r>
            <a:r>
              <a:rPr lang="en-CA" b="0" dirty="0" err="1"/>
              <a:t>WinUI</a:t>
            </a:r>
            <a:r>
              <a:rPr lang="en-CA" b="0" dirty="0"/>
              <a:t> 3 that allows Desktop-style, or Win32 apps, to use </a:t>
            </a:r>
            <a:r>
              <a:rPr lang="en-CA" b="0" dirty="0" err="1"/>
              <a:t>WinUI</a:t>
            </a:r>
            <a:r>
              <a:rPr lang="en-CA" b="0" dirty="0"/>
              <a:t> </a:t>
            </a:r>
            <a:r>
              <a:rPr lang="en-CA" b="0" i="1" dirty="0"/>
              <a:t>in addition</a:t>
            </a:r>
            <a:r>
              <a:rPr lang="en-CA" b="0" dirty="0"/>
              <a:t> to UWP apps.  We’ll talk more about Preview 1’s capabilities in just a little bit.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CA" b="1" dirty="0"/>
              <a:t>{**click3**} </a:t>
            </a:r>
            <a:r>
              <a:rPr lang="en-CA" b="0" dirty="0"/>
              <a:t>A month after Build we’re going to release </a:t>
            </a:r>
            <a:r>
              <a:rPr lang="en-CA" b="0" dirty="0" err="1"/>
              <a:t>WinUI</a:t>
            </a:r>
            <a:r>
              <a:rPr lang="en-CA" b="0" dirty="0"/>
              <a:t> 3 Preview 2.  Preview 1 has some stability issues that we weren’t able to address before the conference, but we didn’t want to hold Preview 1 back, so Preview 2 will essentially be a more stabilized version of Preview 1 but with the same capabilities.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CA" b="1" dirty="0"/>
              <a:t>{**click4**} </a:t>
            </a:r>
            <a:r>
              <a:rPr lang="en-CA" b="0" dirty="0"/>
              <a:t>And then in late summer or early fall, we hope to switch the project to being open source.  This includes not only the full XAML layer source code, but also how we plan and track our work as well.  Some of you already engage with us on our </a:t>
            </a:r>
            <a:r>
              <a:rPr lang="en-CA" b="0" dirty="0" err="1"/>
              <a:t>WinUI</a:t>
            </a:r>
            <a:r>
              <a:rPr lang="en-CA" b="0" dirty="0"/>
              <a:t> 2 GitHub repository and I know our team is eagerly looking forward to this same engagement for </a:t>
            </a:r>
            <a:r>
              <a:rPr lang="en-CA" b="0" dirty="0" err="1"/>
              <a:t>WinUI</a:t>
            </a:r>
            <a:r>
              <a:rPr lang="en-CA" b="0" dirty="0"/>
              <a:t> 3.</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CA" b="1" dirty="0"/>
              <a:t>{**click5**} </a:t>
            </a:r>
            <a:r>
              <a:rPr lang="en-CA" b="0" dirty="0"/>
              <a:t>At Ignite in September we’ll ship Preview 3, which will bring more capabilities &amp; features, and then </a:t>
            </a:r>
            <a:r>
              <a:rPr lang="en-CA" b="1" dirty="0"/>
              <a:t>{**click6**} </a:t>
            </a:r>
            <a:r>
              <a:rPr lang="en-CA" b="0" dirty="0"/>
              <a:t>in November, we’ll ship </a:t>
            </a:r>
            <a:r>
              <a:rPr lang="en-CA" b="0" dirty="0" err="1"/>
              <a:t>WinUI</a:t>
            </a:r>
            <a:r>
              <a:rPr lang="en-CA" b="0" dirty="0"/>
              <a:t> 3 Preview 4.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CA" b="0" dirty="0"/>
              <a:t>In the past we’ve called this the “RTM” or “General Availability” release, but as we all know COVID-19 has delayed the world; we know it’s causing delays in your plans, and it’s causing some delays for us too.  We expect there will be some noteworthy capabilities missing in the November release compared to what UWP XAML can do, so we’re going to keep using the “Preview” nomenclature for November.  We still anticipate this to be the first release of </a:t>
            </a:r>
            <a:r>
              <a:rPr lang="en-CA" b="0" dirty="0" err="1"/>
              <a:t>WinUI</a:t>
            </a:r>
            <a:r>
              <a:rPr lang="en-CA" b="0" dirty="0"/>
              <a:t> 3 that is “forward compatible”—that means we expect it to be stable, and you can build production apps on it as long as it contains the specific features you need for your specific app.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CA" b="1" dirty="0"/>
              <a:t>{**click7**}</a:t>
            </a:r>
            <a:r>
              <a:rPr lang="en-CA" b="0" dirty="0"/>
              <a:t> …and if it doesn’t have all the features you need, then we’ll keep shipping previews with new capabilities heading into 2021 until we hit a broad level of capability that we, and more importantly </a:t>
            </a:r>
            <a:r>
              <a:rPr lang="en-CA" b="0" i="1" u="sng" dirty="0"/>
              <a:t>you</a:t>
            </a:r>
            <a:r>
              <a:rPr lang="en-CA" b="0" i="0" dirty="0"/>
              <a:t> as our community</a:t>
            </a:r>
            <a:r>
              <a:rPr lang="en-CA" b="0" dirty="0"/>
              <a:t>, agree should be called “version 3.0”.</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CA" b="0" dirty="0"/>
              <a:t>Our open source milestone is the centerpiece of this thinking; we want to get open so </a:t>
            </a:r>
            <a:r>
              <a:rPr lang="en-CA" b="0" i="1" dirty="0"/>
              <a:t>you</a:t>
            </a:r>
            <a:r>
              <a:rPr lang="en-CA" b="0" dirty="0"/>
              <a:t> can see the work unfold and weigh in on readiness, and which capabilities to add next.</a:t>
            </a:r>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indent="0">
              <a:buFont typeface="Arial" panose="020B0604020202020204" pitchFamily="34" charset="0"/>
              <a:buNone/>
            </a:pPr>
            <a:endParaRPr lang="en-US" sz="9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CA" b="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171450" indent="-171450">
              <a:buFont typeface="Arial" panose="020B0604020202020204" pitchFamily="34" charset="0"/>
              <a:buChar char="•"/>
            </a:pPr>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92893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6A5AC7CE-2342-439D-99E9-F1094D4D7F89}" type="slidenum">
              <a:rPr lang="en-US" smtClean="0"/>
              <a:t>4</a:t>
            </a:fld>
            <a:endParaRPr lang="en-US"/>
          </a:p>
        </p:txBody>
      </p:sp>
    </p:spTree>
    <p:extLst>
      <p:ext uri="{BB962C8B-B14F-4D97-AF65-F5344CB8AC3E}">
        <p14:creationId xmlns:p14="http://schemas.microsoft.com/office/powerpoint/2010/main" val="1704295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729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
        <p:nvSpPr>
          <p:cNvPr id="3" name="Notes Placeholder 2">
            <a:extLst>
              <a:ext uri="{FF2B5EF4-FFF2-40B4-BE49-F238E27FC236}">
                <a16:creationId xmlns:a16="http://schemas.microsoft.com/office/drawing/2014/main" id="{059028A1-3F34-46B5-9025-D7CF46C6E0B0}"/>
              </a:ext>
            </a:extLst>
          </p:cNvPr>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 few aspects have </a:t>
            </a:r>
            <a:r>
              <a:rPr lang="en-US" sz="882" b="1" i="0" kern="1200" dirty="0">
                <a:solidFill>
                  <a:schemeClr val="tx1"/>
                </a:solidFill>
                <a:effectLst/>
                <a:latin typeface="Segoe UI" panose="020B0502040204020203" pitchFamily="34" charset="0"/>
                <a:ea typeface="+mn-ea"/>
                <a:cs typeface="+mn-cs"/>
              </a:rPr>
              <a:t>emerged as particularly transformative </a:t>
            </a:r>
            <a:r>
              <a:rPr lang="en-US" sz="882" b="0" i="0" kern="1200" dirty="0">
                <a:solidFill>
                  <a:schemeClr val="tx1"/>
                </a:solidFill>
                <a:effectLst/>
                <a:latin typeface="Segoe UI" panose="020B0502040204020203" pitchFamily="34" charset="0"/>
                <a:ea typeface="+mn-ea"/>
                <a:cs typeface="+mn-cs"/>
              </a:rPr>
              <a:t>in this era we’ve been </a:t>
            </a:r>
            <a:r>
              <a:rPr lang="en-US" sz="882" b="1" i="0" kern="1200" dirty="0">
                <a:solidFill>
                  <a:schemeClr val="tx1"/>
                </a:solidFill>
                <a:effectLst/>
                <a:latin typeface="Segoe UI" panose="020B0502040204020203" pitchFamily="34" charset="0"/>
                <a:ea typeface="+mn-ea"/>
                <a:cs typeface="+mn-cs"/>
              </a:rPr>
              <a:t>evolving the Windows platform to help you achieve</a:t>
            </a:r>
            <a:r>
              <a:rPr lang="en-US" sz="882" b="0" i="0" kern="1200" dirty="0">
                <a:solidFill>
                  <a:schemeClr val="tx1"/>
                </a:solidFill>
                <a:effectLst/>
                <a:latin typeface="Segoe UI" panose="020B0502040204020203" pitchFamily="34" charset="0"/>
                <a:ea typeface="+mn-ea"/>
                <a:cs typeface="+mn-cs"/>
              </a:rPr>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Supporting new hardware </a:t>
            </a:r>
            <a:r>
              <a:rPr lang="en-US" sz="882" b="0" i="0" kern="1200" dirty="0">
                <a:solidFill>
                  <a:schemeClr val="tx1"/>
                </a:solidFill>
                <a:effectLst/>
                <a:latin typeface="Segoe UI" panose="020B0502040204020203" pitchFamily="34" charset="0"/>
                <a:ea typeface="+mn-ea"/>
                <a:cs typeface="+mn-cs"/>
              </a:rPr>
              <a:t>– </a:t>
            </a:r>
            <a:r>
              <a:rPr lang="en-US" b="0" dirty="0"/>
              <a:t>with investments up and down the </a:t>
            </a:r>
            <a:r>
              <a:rPr lang="en-US" b="0" dirty="0" err="1"/>
              <a:t>os</a:t>
            </a:r>
            <a:r>
              <a:rPr lang="en-US" b="0" dirty="0"/>
              <a:t> stack to support </a:t>
            </a:r>
            <a:r>
              <a:rPr lang="en-US" b="1" dirty="0"/>
              <a:t>ARM</a:t>
            </a:r>
            <a:r>
              <a:rPr lang="en-US" b="0" dirty="0"/>
              <a:t>, </a:t>
            </a:r>
            <a:r>
              <a:rPr lang="en-US" b="1" dirty="0"/>
              <a:t>latest sensors, graphics technology (used for both display and AI with things like Windows ML), touchpads and touch screens and pens, mixed reality</a:t>
            </a:r>
            <a:endParaRPr lang="en-US" sz="882" b="0" i="0" kern="1200" dirty="0">
              <a:solidFill>
                <a:schemeClr val="tx1"/>
              </a:solidFill>
              <a:effectLst/>
              <a:latin typeface="Segoe UI" panose="020B0502040204020203" pitchFamily="34" charset="0"/>
              <a:ea typeface="+mn-ea"/>
              <a:cs typeface="+mn-cs"/>
            </a:endParaRPr>
          </a:p>
          <a:p>
            <a:pPr marL="171450" indent="-171450">
              <a:buFontTx/>
              <a:buChar char="-"/>
            </a:pPr>
            <a:r>
              <a:rPr lang="en-US" sz="882" b="1" i="0" kern="1200" dirty="0">
                <a:solidFill>
                  <a:schemeClr val="tx1"/>
                </a:solidFill>
                <a:effectLst/>
                <a:latin typeface="Segoe UI" panose="020B0502040204020203" pitchFamily="34" charset="0"/>
                <a:ea typeface="+mn-ea"/>
                <a:cs typeface="+mn-cs"/>
              </a:rPr>
              <a:t>Modern user experiences </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ux</a:t>
            </a:r>
            <a:r>
              <a:rPr lang="en-US" sz="882" b="0" i="0" kern="1200" dirty="0">
                <a:solidFill>
                  <a:schemeClr val="tx1"/>
                </a:solidFill>
                <a:effectLst/>
                <a:latin typeface="Segoe UI" panose="020B0502040204020203" pitchFamily="34" charset="0"/>
                <a:ea typeface="+mn-ea"/>
                <a:cs typeface="+mn-cs"/>
              </a:rPr>
              <a:t> patterns and interactions have evolved, both to support new inputs and </a:t>
            </a:r>
            <a:r>
              <a:rPr lang="en-US" sz="882" b="0" i="0" kern="1200" dirty="0" err="1">
                <a:solidFill>
                  <a:schemeClr val="tx1"/>
                </a:solidFill>
                <a:effectLst/>
                <a:latin typeface="Segoe UI" panose="020B0502040204020203" pitchFamily="34" charset="0"/>
                <a:ea typeface="+mn-ea"/>
                <a:cs typeface="+mn-cs"/>
              </a:rPr>
              <a:t>intew</a:t>
            </a:r>
            <a:r>
              <a:rPr lang="en-US" sz="882" b="0" i="0" kern="1200" dirty="0">
                <a:solidFill>
                  <a:schemeClr val="tx1"/>
                </a:solidFill>
                <a:effectLst/>
                <a:latin typeface="Segoe UI" panose="020B0502040204020203" pitchFamily="34" charset="0"/>
                <a:ea typeface="+mn-ea"/>
                <a:cs typeface="+mn-cs"/>
              </a:rPr>
              <a:t> scenarios like artificial intelligence, and with greater expectations for </a:t>
            </a:r>
            <a:r>
              <a:rPr lang="en-US" sz="882" b="0" i="0" kern="1200" dirty="0" err="1">
                <a:solidFill>
                  <a:schemeClr val="tx1"/>
                </a:solidFill>
                <a:effectLst/>
                <a:latin typeface="Segoe UI" panose="020B0502040204020203" pitchFamily="34" charset="0"/>
                <a:ea typeface="+mn-ea"/>
                <a:cs typeface="+mn-cs"/>
              </a:rPr>
              <a:t>immersiveness</a:t>
            </a:r>
            <a:r>
              <a:rPr lang="en-US" sz="882" b="0" i="0" kern="1200" dirty="0">
                <a:solidFill>
                  <a:schemeClr val="tx1"/>
                </a:solidFill>
                <a:effectLst/>
                <a:latin typeface="Segoe UI" panose="020B0502040204020203" pitchFamily="34" charset="0"/>
                <a:ea typeface="+mn-ea"/>
                <a:cs typeface="+mn-cs"/>
              </a:rPr>
              <a:t>, animations, etc.</a:t>
            </a:r>
          </a:p>
          <a:p>
            <a:pPr marL="171450" indent="-171450">
              <a:buFontTx/>
              <a:buChar char="-"/>
            </a:pPr>
            <a:r>
              <a:rPr lang="en-US" sz="882" b="1" i="0" kern="1200" dirty="0">
                <a:solidFill>
                  <a:schemeClr val="tx1"/>
                </a:solidFill>
                <a:effectLst/>
                <a:latin typeface="Segoe UI" panose="020B0502040204020203" pitchFamily="34" charset="0"/>
                <a:ea typeface="+mn-ea"/>
                <a:cs typeface="+mn-cs"/>
              </a:rPr>
              <a:t>How apps are deployed and managed </a:t>
            </a:r>
            <a:r>
              <a:rPr lang="en-US" sz="882" b="0" i="0" kern="1200" dirty="0">
                <a:solidFill>
                  <a:schemeClr val="tx1"/>
                </a:solidFill>
                <a:effectLst/>
                <a:latin typeface="Segoe UI" panose="020B0502040204020203" pitchFamily="34" charset="0"/>
                <a:ea typeface="+mn-ea"/>
                <a:cs typeface="+mn-cs"/>
              </a:rPr>
              <a:t>– not everyone is on corporate networks, and that’s not sufficient for all the needs, and users demand to be able to install and run apps without worrying about </a:t>
            </a:r>
            <a:r>
              <a:rPr lang="en-US" sz="882" b="0" i="0" kern="1200" dirty="0" err="1">
                <a:solidFill>
                  <a:schemeClr val="tx1"/>
                </a:solidFill>
                <a:effectLst/>
                <a:latin typeface="Segoe UI" panose="020B0502040204020203" pitchFamily="34" charset="0"/>
                <a:ea typeface="+mn-ea"/>
                <a:cs typeface="+mn-cs"/>
              </a:rPr>
              <a:t>winrot</a:t>
            </a:r>
            <a:r>
              <a:rPr lang="en-US" sz="882" b="0" i="0" kern="1200" dirty="0">
                <a:solidFill>
                  <a:schemeClr val="tx1"/>
                </a:solidFill>
                <a:effectLst/>
                <a:latin typeface="Segoe UI" panose="020B0502040204020203" pitchFamily="34" charset="0"/>
                <a:ea typeface="+mn-ea"/>
                <a:cs typeface="+mn-cs"/>
              </a:rPr>
              <a:t> or their ability to uninstall them later</a:t>
            </a:r>
          </a:p>
          <a:p>
            <a:pPr marL="171450" indent="-171450">
              <a:buFontTx/>
              <a:buChar char="-"/>
            </a:pPr>
            <a:r>
              <a:rPr lang="en-US" sz="882" b="1" i="0" kern="1200" dirty="0">
                <a:solidFill>
                  <a:schemeClr val="tx1"/>
                </a:solidFill>
                <a:effectLst/>
                <a:latin typeface="Segoe UI" panose="020B0502040204020203" pitchFamily="34" charset="0"/>
                <a:ea typeface="+mn-ea"/>
                <a:cs typeface="+mn-cs"/>
              </a:rPr>
              <a:t>Reliability, security, and privacy - </a:t>
            </a:r>
            <a:r>
              <a:rPr lang="en-US" sz="882" b="0" i="0" kern="1200" dirty="0">
                <a:solidFill>
                  <a:schemeClr val="tx1"/>
                </a:solidFill>
                <a:effectLst/>
                <a:latin typeface="Segoe UI" panose="020B0502040204020203" pitchFamily="34" charset="0"/>
                <a:ea typeface="+mn-ea"/>
                <a:cs typeface="+mn-cs"/>
              </a:rPr>
              <a:t>nobody wants to put a piece of tape over the camera on their laptop – so the platform needs to evolve to create a contract between the app and the </a:t>
            </a:r>
            <a:r>
              <a:rPr lang="en-US" sz="882" b="0" i="0" kern="1200" dirty="0" err="1">
                <a:solidFill>
                  <a:schemeClr val="tx1"/>
                </a:solidFill>
                <a:effectLst/>
                <a:latin typeface="Segoe UI" panose="020B0502040204020203" pitchFamily="34" charset="0"/>
                <a:ea typeface="+mn-ea"/>
                <a:cs typeface="+mn-cs"/>
              </a:rPr>
              <a:t>os</a:t>
            </a:r>
            <a:r>
              <a:rPr lang="en-US" sz="882" b="0" i="0" kern="1200" dirty="0">
                <a:solidFill>
                  <a:schemeClr val="tx1"/>
                </a:solidFill>
                <a:effectLst/>
                <a:latin typeface="Segoe UI" panose="020B0502040204020203" pitchFamily="34" charset="0"/>
                <a:ea typeface="+mn-ea"/>
                <a:cs typeface="+mn-cs"/>
              </a:rPr>
              <a:t> that guarantees users are in control of access to resources like their files or sensitive sensors like cameras</a:t>
            </a:r>
          </a:p>
          <a:p>
            <a:pPr marL="171450" indent="-171450">
              <a:buFontTx/>
              <a:buChar char="-"/>
            </a:pPr>
            <a:r>
              <a:rPr lang="en-US" sz="882" b="1" i="0" kern="1200" dirty="0">
                <a:solidFill>
                  <a:schemeClr val="tx1"/>
                </a:solidFill>
                <a:effectLst/>
                <a:latin typeface="Segoe UI" panose="020B0502040204020203" pitchFamily="34" charset="0"/>
                <a:ea typeface="+mn-ea"/>
                <a:cs typeface="+mn-cs"/>
              </a:rPr>
              <a:t>System performance and battery life </a:t>
            </a:r>
            <a:r>
              <a:rPr lang="en-US" sz="882" b="0" i="0" kern="1200" dirty="0">
                <a:solidFill>
                  <a:schemeClr val="tx1"/>
                </a:solidFill>
                <a:effectLst/>
                <a:latin typeface="Segoe UI" panose="020B0502040204020203" pitchFamily="34" charset="0"/>
                <a:ea typeface="+mn-ea"/>
                <a:cs typeface="+mn-cs"/>
              </a:rPr>
              <a:t>– achieving really good system performance and battery life requires greater coordination between the </a:t>
            </a:r>
            <a:r>
              <a:rPr lang="en-US" sz="882" b="0" i="0" kern="1200" dirty="0" err="1">
                <a:solidFill>
                  <a:schemeClr val="tx1"/>
                </a:solidFill>
                <a:effectLst/>
                <a:latin typeface="Segoe UI" panose="020B0502040204020203" pitchFamily="34" charset="0"/>
                <a:ea typeface="+mn-ea"/>
                <a:cs typeface="+mn-cs"/>
              </a:rPr>
              <a:t>os</a:t>
            </a:r>
            <a:r>
              <a:rPr lang="en-US" sz="882" b="0" i="0" kern="1200" dirty="0">
                <a:solidFill>
                  <a:schemeClr val="tx1"/>
                </a:solidFill>
                <a:effectLst/>
                <a:latin typeface="Segoe UI" panose="020B0502040204020203" pitchFamily="34" charset="0"/>
                <a:ea typeface="+mn-ea"/>
                <a:cs typeface="+mn-cs"/>
              </a:rPr>
              <a:t> (which has a view of overall what the user is doing, and overall the state of the system) and the app (which knows specifically in the app what the user is doing and what the app needs to get done). We’ve brought advanced lifetime management capabilities to the platform to enable this coordination.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We’ve been bringing these advancements to you as part of the Universal Windows Platform.</a:t>
            </a: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Support new hardware Innovations -&gt;</a:t>
            </a:r>
            <a:endParaRPr lang="en-US" sz="882" b="0" i="0" kern="1200" dirty="0">
              <a:solidFill>
                <a:schemeClr val="tx1"/>
              </a:solidFill>
              <a:effectLst/>
              <a:latin typeface="Segoe UI" panose="020B0502040204020203" pitchFamily="34" charset="0"/>
              <a:ea typeface="+mn-ea"/>
              <a:cs typeface="+mn-cs"/>
            </a:endParaRPr>
          </a:p>
        </p:txBody>
      </p:sp>
    </p:spTree>
    <p:extLst>
      <p:ext uri="{BB962C8B-B14F-4D97-AF65-F5344CB8AC3E}">
        <p14:creationId xmlns:p14="http://schemas.microsoft.com/office/powerpoint/2010/main" val="205439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3" name="Notes Placeholder 2">
            <a:extLst>
              <a:ext uri="{FF2B5EF4-FFF2-40B4-BE49-F238E27FC236}">
                <a16:creationId xmlns:a16="http://schemas.microsoft.com/office/drawing/2014/main" id="{059028A1-3F34-46B5-9025-D7CF46C6E0B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panose="020B0502040204020203" pitchFamily="34" charset="0"/>
                <a:ea typeface="+mn-ea"/>
                <a:cs typeface="+mn-cs"/>
              </a:rPr>
              <a:t>But we’ve heard your feedback that building or rebuilding apps to take all those modern capabilities into account can be a heavy investment.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There’s a lot to take into account, for example:</a:t>
            </a:r>
          </a:p>
          <a:p>
            <a:r>
              <a:rPr lang="en-US"/>
              <a:t>The fact that many companies and developers have a lot of assets in their existing desktop app codebases, so you want something very compatible with the desktop win32 technologies you’re currently using.</a:t>
            </a:r>
          </a:p>
          <a:p>
            <a:r>
              <a:rPr lang="en-US"/>
              <a:t>You also might want the benefits of newer packaging and installer tech like Paul mentioned, but again you’re starting with an existing set of technologies you’re using today.</a:t>
            </a:r>
          </a:p>
          <a:p>
            <a:r>
              <a:rPr lang="en-US"/>
              <a:t>And finally, your users may be spread across different versions of Windows that don’t always have the latest updates.</a:t>
            </a:r>
          </a:p>
          <a:p>
            <a:endParaRPr lang="en-US"/>
          </a:p>
        </p:txBody>
      </p:sp>
    </p:spTree>
    <p:extLst>
      <p:ext uri="{BB962C8B-B14F-4D97-AF65-F5344CB8AC3E}">
        <p14:creationId xmlns:p14="http://schemas.microsoft.com/office/powerpoint/2010/main" val="1168523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3" name="Notes Placeholder 2">
            <a:extLst>
              <a:ext uri="{FF2B5EF4-FFF2-40B4-BE49-F238E27FC236}">
                <a16:creationId xmlns:a16="http://schemas.microsoft.com/office/drawing/2014/main" id="{059028A1-3F34-46B5-9025-D7CF46C6E0B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panose="020B0502040204020203" pitchFamily="34" charset="0"/>
                <a:ea typeface="+mn-ea"/>
                <a:cs typeface="+mn-cs"/>
              </a:rPr>
              <a:t>So, what we need is a common platform and a less complicated way to design or update apps for Windows that lets you take your existing investments and more incrementally update them with modern capabilities that work for all users.</a:t>
            </a:r>
          </a:p>
          <a:p>
            <a:endParaRPr lang="en-US" sz="882" b="0" i="0" kern="1200">
              <a:solidFill>
                <a:schemeClr val="tx1"/>
              </a:solidFill>
              <a:effectLst/>
              <a:latin typeface="Segoe UI" panose="020B0502040204020203" pitchFamily="34" charset="0"/>
              <a:ea typeface="+mn-ea"/>
              <a:cs typeface="+mn-cs"/>
            </a:endParaRPr>
          </a:p>
        </p:txBody>
      </p:sp>
    </p:spTree>
    <p:extLst>
      <p:ext uri="{BB962C8B-B14F-4D97-AF65-F5344CB8AC3E}">
        <p14:creationId xmlns:p14="http://schemas.microsoft.com/office/powerpoint/2010/main" val="299809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
        <p:nvSpPr>
          <p:cNvPr id="3" name="Notes Placeholder 2">
            <a:extLst>
              <a:ext uri="{FF2B5EF4-FFF2-40B4-BE49-F238E27FC236}">
                <a16:creationId xmlns:a16="http://schemas.microsoft.com/office/drawing/2014/main" id="{059028A1-3F34-46B5-9025-D7CF46C6E0B0}"/>
              </a:ext>
            </a:extLst>
          </p:cNvPr>
          <p:cNvSpPr>
            <a:spLocks noGrp="1"/>
          </p:cNvSpPr>
          <p:nvPr>
            <p:ph type="body" idx="1"/>
          </p:nvPr>
        </p:nvSpPr>
        <p:spPr/>
        <p:txBody>
          <a:bodyPr/>
          <a:lstStyle/>
          <a:p>
            <a:pPr rtl="0" fontAlgn="base"/>
            <a:r>
              <a:rPr lang="en-US" sz="882" b="0" i="0" kern="1200">
                <a:solidFill>
                  <a:schemeClr val="tx1"/>
                </a:solidFill>
                <a:effectLst/>
                <a:latin typeface="Segoe UI" panose="020B0502040204020203" pitchFamily="34" charset="0"/>
                <a:ea typeface="+mn-ea"/>
                <a:cs typeface="+mn-cs"/>
              </a:rPr>
              <a:t>And that’s where Project Reunion comes in. </a:t>
            </a:r>
          </a:p>
          <a:p>
            <a:endParaRPr lang="en-US" sz="882" b="0" i="0" kern="120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panose="020B0502040204020203" pitchFamily="34" charset="0"/>
                <a:ea typeface="+mn-ea"/>
                <a:cs typeface="+mn-cs"/>
              </a:rPr>
              <a:t>Project Reunion isn’t a new platform: it’s our long-term effort to unify access to the desktop and UWP platforms that apps are using today, and then continue to incrementally evolve the Windows API going forward.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panose="020B0502040204020203" pitchFamily="34" charset="0"/>
                <a:ea typeface="+mn-ea"/>
                <a:cs typeface="+mn-cs"/>
              </a:rPr>
              <a:t>It’s really an expansion on our efforts over the last couple years to break down the barrier between UWP and Win32 and add new capabilities to the platform, to really make it easier for you to build a single Windows app that can reach all the Windows 10 versions and devices people 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a:solidFill>
                <a:schemeClr val="tx1"/>
              </a:solidFill>
              <a:effectLst/>
              <a:latin typeface="Segoe UI" panose="020B0502040204020203" pitchFamily="34" charset="0"/>
              <a:ea typeface="+mn-ea"/>
              <a:cs typeface="+mn-cs"/>
            </a:endParaRPr>
          </a:p>
          <a:p>
            <a:endParaRPr lang="en-US" sz="882" b="0" i="0" kern="1200">
              <a:solidFill>
                <a:schemeClr val="tx1"/>
              </a:solidFill>
              <a:effectLst/>
              <a:latin typeface="Segoe UI" panose="020B0502040204020203" pitchFamily="34" charset="0"/>
              <a:ea typeface="+mn-ea"/>
              <a:cs typeface="+mn-cs"/>
            </a:endParaRPr>
          </a:p>
        </p:txBody>
      </p:sp>
    </p:spTree>
    <p:extLst>
      <p:ext uri="{BB962C8B-B14F-4D97-AF65-F5344CB8AC3E}">
        <p14:creationId xmlns:p14="http://schemas.microsoft.com/office/powerpoint/2010/main" val="329769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talk about compatibility, we have to start with where apps are today.</a:t>
            </a:r>
          </a:p>
          <a:p>
            <a:r>
              <a:rPr lang="en-US"/>
              <a:t>Today when you write apps or libraries for Windows they generally call directly into desktop APIs or UWP APIs, which are part of the OS.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6514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 time we’ve brought more Desktop APIs into UWP – for example more file system APIs - and also enabled Desktop apps to call some WinRT UWP APIs. </a:t>
            </a:r>
          </a:p>
          <a:p>
            <a:r>
              <a:rPr lang="en-US"/>
              <a:t>But we can make this even simpler and more powerful.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12/14/2020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1398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50.png"/><Relationship Id="rId1" Type="http://schemas.openxmlformats.org/officeDocument/2006/relationships/slideMaster" Target="../slideMasters/slideMaster5.xml"/><Relationship Id="rId4" Type="http://schemas.openxmlformats.org/officeDocument/2006/relationships/image" Target="../media/image51.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3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Master" Target="../slideMasters/slideMaster3.xml"/><Relationship Id="rId5" Type="http://schemas.openxmlformats.org/officeDocument/2006/relationships/image" Target="../media/image40.png"/><Relationship Id="rId4" Type="http://schemas.openxmlformats.org/officeDocument/2006/relationships/image" Target="../media/image3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40.png"/><Relationship Id="rId1" Type="http://schemas.openxmlformats.org/officeDocument/2006/relationships/slideMaster" Target="../slideMasters/slideMaster4.xml"/><Relationship Id="rId5" Type="http://schemas.openxmlformats.org/officeDocument/2006/relationships/image" Target="../media/image39.png"/><Relationship Id="rId4" Type="http://schemas.openxmlformats.org/officeDocument/2006/relationships/image" Target="../media/image3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hasCustomPrompt="1"/>
          </p:nvPr>
        </p:nvSpPr>
        <p:spPr>
          <a:xfrm>
            <a:off x="838200" y="2620050"/>
            <a:ext cx="8767482" cy="2387600"/>
          </a:xfrm>
        </p:spPr>
        <p:txBody>
          <a:bodyPr anchor="b"/>
          <a:lstStyle>
            <a:lvl1pPr algn="l">
              <a:defRPr sz="6000">
                <a:latin typeface="Segoe UI" panose="020B0502040204020203" pitchFamily="34" charset="0"/>
                <a:cs typeface="Segoe UI" panose="020B0502040204020203" pitchFamily="34" charset="0"/>
              </a:defRPr>
            </a:lvl1pPr>
          </a:lstStyle>
          <a:p>
            <a:r>
              <a:rPr lang="en-US" dirty="0"/>
              <a:t>Session Title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hasCustomPrompt="1"/>
          </p:nvPr>
        </p:nvSpPr>
        <p:spPr>
          <a:xfrm>
            <a:off x="838200" y="5092204"/>
            <a:ext cx="8767482" cy="766482"/>
          </a:xfrm>
        </p:spPr>
        <p:txBody>
          <a:bodyPr/>
          <a:lstStyle>
            <a:lvl1pPr marL="0" indent="0" algn="l">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	</a:t>
            </a:r>
            <a:endParaRPr lang="en-US" dirty="0"/>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7" name="Graphic 7">
            <a:extLst>
              <a:ext uri="{FF2B5EF4-FFF2-40B4-BE49-F238E27FC236}">
                <a16:creationId xmlns:a16="http://schemas.microsoft.com/office/drawing/2014/main" id="{82429BC5-10B7-4117-B437-50BDC48ECA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30059">
            <a:off x="9079303" y="2939507"/>
            <a:ext cx="3291797" cy="3012831"/>
          </a:xfrm>
          <a:prstGeom prst="rect">
            <a:avLst/>
          </a:prstGeom>
        </p:spPr>
      </p:pic>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0" name="Graphic 4">
            <a:extLst>
              <a:ext uri="{FF2B5EF4-FFF2-40B4-BE49-F238E27FC236}">
                <a16:creationId xmlns:a16="http://schemas.microsoft.com/office/drawing/2014/main" id="{813AE1D2-C673-4220-AF2B-E09727BCF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58053" y="4044157"/>
            <a:ext cx="2603500" cy="2222500"/>
          </a:xfrm>
          <a:prstGeom prst="rect">
            <a:avLst/>
          </a:prstGeom>
        </p:spPr>
      </p:pic>
    </p:spTree>
    <p:extLst>
      <p:ext uri="{BB962C8B-B14F-4D97-AF65-F5344CB8AC3E}">
        <p14:creationId xmlns:p14="http://schemas.microsoft.com/office/powerpoint/2010/main" val="250227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73339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26206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8776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226098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71230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6497138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14845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69639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3104975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295790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1" name="Graphic 6">
            <a:extLst>
              <a:ext uri="{FF2B5EF4-FFF2-40B4-BE49-F238E27FC236}">
                <a16:creationId xmlns:a16="http://schemas.microsoft.com/office/drawing/2014/main" id="{DC1505FC-8581-4A0D-96EE-6E5A7832F8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39941" y="4001294"/>
            <a:ext cx="2590800" cy="2120900"/>
          </a:xfrm>
          <a:prstGeom prst="rect">
            <a:avLst/>
          </a:prstGeom>
        </p:spPr>
      </p:pic>
    </p:spTree>
    <p:extLst>
      <p:ext uri="{BB962C8B-B14F-4D97-AF65-F5344CB8AC3E}">
        <p14:creationId xmlns:p14="http://schemas.microsoft.com/office/powerpoint/2010/main" val="75482767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341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13440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7222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1967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017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4452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7991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0637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2292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758692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2" name="Graphic 6">
            <a:extLst>
              <a:ext uri="{FF2B5EF4-FFF2-40B4-BE49-F238E27FC236}">
                <a16:creationId xmlns:a16="http://schemas.microsoft.com/office/drawing/2014/main" id="{5C85AC16-43D7-4657-859C-882CEB0861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4431" y="3659900"/>
            <a:ext cx="2476500" cy="2438400"/>
          </a:xfrm>
          <a:prstGeom prst="rect">
            <a:avLst/>
          </a:prstGeom>
        </p:spPr>
      </p:pic>
    </p:spTree>
    <p:extLst>
      <p:ext uri="{BB962C8B-B14F-4D97-AF65-F5344CB8AC3E}">
        <p14:creationId xmlns:p14="http://schemas.microsoft.com/office/powerpoint/2010/main" val="292847503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55832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04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12/14/2020</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150525482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182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12/14/2020</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3480725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3" name="Graphic 3">
            <a:extLst>
              <a:ext uri="{FF2B5EF4-FFF2-40B4-BE49-F238E27FC236}">
                <a16:creationId xmlns:a16="http://schemas.microsoft.com/office/drawing/2014/main" id="{82784949-2984-45ED-89B1-307B67D7A8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27475" y="3635711"/>
            <a:ext cx="2370080" cy="2541252"/>
          </a:xfrm>
          <a:prstGeom prst="rect">
            <a:avLst/>
          </a:prstGeom>
        </p:spPr>
      </p:pic>
    </p:spTree>
    <p:extLst>
      <p:ext uri="{BB962C8B-B14F-4D97-AF65-F5344CB8AC3E}">
        <p14:creationId xmlns:p14="http://schemas.microsoft.com/office/powerpoint/2010/main" val="415611820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14/12/2020	</a:t>
            </a:r>
          </a:p>
          <a:p>
            <a:endParaRPr lang="en-US" dirty="0"/>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spTree>
    <p:extLst>
      <p:ext uri="{BB962C8B-B14F-4D97-AF65-F5344CB8AC3E}">
        <p14:creationId xmlns:p14="http://schemas.microsoft.com/office/powerpoint/2010/main" val="11502139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a:xfrm>
            <a:off x="349624" y="365125"/>
            <a:ext cx="11430000" cy="1325563"/>
          </a:xfrm>
        </p:spPr>
        <p:txBody>
          <a:bodyPr/>
          <a:lstStyle>
            <a:lvl1pPr algn="ctr">
              <a:defRPr b="1"/>
            </a:lvl1pPr>
          </a:lstStyle>
          <a:p>
            <a:r>
              <a:rPr lang="en-US" dirty="0"/>
              <a:t>SPONSOR</a:t>
            </a:r>
          </a:p>
        </p:txBody>
      </p:sp>
      <p:pic>
        <p:nvPicPr>
          <p:cNvPr id="22" name="Immagine 21">
            <a:extLst>
              <a:ext uri="{FF2B5EF4-FFF2-40B4-BE49-F238E27FC236}">
                <a16:creationId xmlns:a16="http://schemas.microsoft.com/office/drawing/2014/main" id="{9EFA056F-86E3-41CC-A296-2381FDC07120}"/>
              </a:ext>
            </a:extLst>
          </p:cNvPr>
          <p:cNvPicPr>
            <a:picLocks noChangeAspect="1"/>
          </p:cNvPicPr>
          <p:nvPr userDrawn="1"/>
        </p:nvPicPr>
        <p:blipFill>
          <a:blip r:embed="rId2"/>
          <a:stretch>
            <a:fillRect/>
          </a:stretch>
        </p:blipFill>
        <p:spPr>
          <a:xfrm>
            <a:off x="1435845" y="2927297"/>
            <a:ext cx="3527426" cy="1763713"/>
          </a:xfrm>
          <a:prstGeom prst="rect">
            <a:avLst/>
          </a:prstGeom>
        </p:spPr>
      </p:pic>
      <p:pic>
        <p:nvPicPr>
          <p:cNvPr id="24" name="Immagine 23">
            <a:extLst>
              <a:ext uri="{FF2B5EF4-FFF2-40B4-BE49-F238E27FC236}">
                <a16:creationId xmlns:a16="http://schemas.microsoft.com/office/drawing/2014/main" id="{D8E26605-8EB9-44FE-A272-5C819C35B9CE}"/>
              </a:ext>
            </a:extLst>
          </p:cNvPr>
          <p:cNvPicPr>
            <a:picLocks noChangeAspect="1"/>
          </p:cNvPicPr>
          <p:nvPr userDrawn="1"/>
        </p:nvPicPr>
        <p:blipFill>
          <a:blip r:embed="rId3"/>
          <a:stretch>
            <a:fillRect/>
          </a:stretch>
        </p:blipFill>
        <p:spPr>
          <a:xfrm>
            <a:off x="1155607" y="4901386"/>
            <a:ext cx="2079812" cy="1039906"/>
          </a:xfrm>
          <a:prstGeom prst="rect">
            <a:avLst/>
          </a:prstGeom>
        </p:spPr>
      </p:pic>
      <p:pic>
        <p:nvPicPr>
          <p:cNvPr id="26" name="Immagine 25">
            <a:extLst>
              <a:ext uri="{FF2B5EF4-FFF2-40B4-BE49-F238E27FC236}">
                <a16:creationId xmlns:a16="http://schemas.microsoft.com/office/drawing/2014/main" id="{2F444A24-D42B-47DB-B59C-490E1746C405}"/>
              </a:ext>
            </a:extLst>
          </p:cNvPr>
          <p:cNvPicPr>
            <a:picLocks noChangeAspect="1"/>
          </p:cNvPicPr>
          <p:nvPr userDrawn="1"/>
        </p:nvPicPr>
        <p:blipFill>
          <a:blip r:embed="rId4"/>
          <a:stretch>
            <a:fillRect/>
          </a:stretch>
        </p:blipFill>
        <p:spPr>
          <a:xfrm>
            <a:off x="7008530" y="2853436"/>
            <a:ext cx="3527426" cy="1763713"/>
          </a:xfrm>
          <a:prstGeom prst="rect">
            <a:avLst/>
          </a:prstGeom>
        </p:spPr>
      </p:pic>
      <p:pic>
        <p:nvPicPr>
          <p:cNvPr id="28" name="Immagine 27">
            <a:extLst>
              <a:ext uri="{FF2B5EF4-FFF2-40B4-BE49-F238E27FC236}">
                <a16:creationId xmlns:a16="http://schemas.microsoft.com/office/drawing/2014/main" id="{2DF8B277-F34F-4129-A6D3-676CEC258389}"/>
              </a:ext>
            </a:extLst>
          </p:cNvPr>
          <p:cNvPicPr>
            <a:picLocks noChangeAspect="1"/>
          </p:cNvPicPr>
          <p:nvPr userDrawn="1"/>
        </p:nvPicPr>
        <p:blipFill>
          <a:blip r:embed="rId5"/>
          <a:stretch>
            <a:fillRect/>
          </a:stretch>
        </p:blipFill>
        <p:spPr>
          <a:xfrm>
            <a:off x="8837707" y="4901386"/>
            <a:ext cx="2079812" cy="1039906"/>
          </a:xfrm>
          <a:prstGeom prst="rect">
            <a:avLst/>
          </a:prstGeom>
        </p:spPr>
      </p:pic>
      <p:pic>
        <p:nvPicPr>
          <p:cNvPr id="30" name="Immagine 29">
            <a:extLst>
              <a:ext uri="{FF2B5EF4-FFF2-40B4-BE49-F238E27FC236}">
                <a16:creationId xmlns:a16="http://schemas.microsoft.com/office/drawing/2014/main" id="{04BED363-E941-4071-AC75-BD3185C6803B}"/>
              </a:ext>
            </a:extLst>
          </p:cNvPr>
          <p:cNvPicPr>
            <a:picLocks noChangeAspect="1"/>
          </p:cNvPicPr>
          <p:nvPr userDrawn="1"/>
        </p:nvPicPr>
        <p:blipFill>
          <a:blip r:embed="rId6"/>
          <a:stretch>
            <a:fillRect/>
          </a:stretch>
        </p:blipFill>
        <p:spPr>
          <a:xfrm>
            <a:off x="4332287" y="1593745"/>
            <a:ext cx="3527426" cy="1763713"/>
          </a:xfrm>
          <a:prstGeom prst="rect">
            <a:avLst/>
          </a:prstGeom>
        </p:spPr>
      </p:pic>
      <p:pic>
        <p:nvPicPr>
          <p:cNvPr id="32" name="Immagine 31">
            <a:extLst>
              <a:ext uri="{FF2B5EF4-FFF2-40B4-BE49-F238E27FC236}">
                <a16:creationId xmlns:a16="http://schemas.microsoft.com/office/drawing/2014/main" id="{6B482955-3712-4D83-B42B-17AB778AC3C3}"/>
              </a:ext>
            </a:extLst>
          </p:cNvPr>
          <p:cNvPicPr>
            <a:picLocks noChangeAspect="1"/>
          </p:cNvPicPr>
          <p:nvPr userDrawn="1"/>
        </p:nvPicPr>
        <p:blipFill>
          <a:blip r:embed="rId7"/>
          <a:stretch>
            <a:fillRect/>
          </a:stretch>
        </p:blipFill>
        <p:spPr>
          <a:xfrm>
            <a:off x="3716307" y="4901386"/>
            <a:ext cx="2079812" cy="1039906"/>
          </a:xfrm>
          <a:prstGeom prst="rect">
            <a:avLst/>
          </a:prstGeom>
        </p:spPr>
      </p:pic>
      <p:pic>
        <p:nvPicPr>
          <p:cNvPr id="34" name="Immagine 33">
            <a:extLst>
              <a:ext uri="{FF2B5EF4-FFF2-40B4-BE49-F238E27FC236}">
                <a16:creationId xmlns:a16="http://schemas.microsoft.com/office/drawing/2014/main" id="{7F37F6E6-E4E6-43CB-A66F-57CEDD51D387}"/>
              </a:ext>
            </a:extLst>
          </p:cNvPr>
          <p:cNvPicPr>
            <a:picLocks noChangeAspect="1"/>
          </p:cNvPicPr>
          <p:nvPr userDrawn="1"/>
        </p:nvPicPr>
        <p:blipFill>
          <a:blip r:embed="rId8"/>
          <a:stretch>
            <a:fillRect/>
          </a:stretch>
        </p:blipFill>
        <p:spPr>
          <a:xfrm>
            <a:off x="6277007" y="4901386"/>
            <a:ext cx="2079812" cy="1039906"/>
          </a:xfrm>
          <a:prstGeom prst="rect">
            <a:avLst/>
          </a:prstGeom>
        </p:spPr>
      </p:pic>
      <p:pic>
        <p:nvPicPr>
          <p:cNvPr id="35" name="Immagine 34">
            <a:extLst>
              <a:ext uri="{FF2B5EF4-FFF2-40B4-BE49-F238E27FC236}">
                <a16:creationId xmlns:a16="http://schemas.microsoft.com/office/drawing/2014/main" id="{960373EF-3F5B-4AC8-BC3E-5FA22A422BD0}"/>
              </a:ext>
            </a:extLst>
          </p:cNvPr>
          <p:cNvPicPr>
            <a:picLocks noChangeAspect="1"/>
          </p:cNvPicPr>
          <p:nvPr userDrawn="1"/>
        </p:nvPicPr>
        <p:blipFill>
          <a:blip r:embed="rId2"/>
          <a:stretch>
            <a:fillRect/>
          </a:stretch>
        </p:blipFill>
        <p:spPr>
          <a:xfrm>
            <a:off x="1435845" y="3032485"/>
            <a:ext cx="3527426" cy="1763713"/>
          </a:xfrm>
          <a:prstGeom prst="rect">
            <a:avLst/>
          </a:prstGeom>
        </p:spPr>
      </p:pic>
      <p:pic>
        <p:nvPicPr>
          <p:cNvPr id="36" name="Immagine 35">
            <a:extLst>
              <a:ext uri="{FF2B5EF4-FFF2-40B4-BE49-F238E27FC236}">
                <a16:creationId xmlns:a16="http://schemas.microsoft.com/office/drawing/2014/main" id="{8ECBC5A4-61BC-4324-AAFA-F0AD576F695A}"/>
              </a:ext>
            </a:extLst>
          </p:cNvPr>
          <p:cNvPicPr>
            <a:picLocks noChangeAspect="1"/>
          </p:cNvPicPr>
          <p:nvPr userDrawn="1"/>
        </p:nvPicPr>
        <p:blipFill>
          <a:blip r:embed="rId4"/>
          <a:stretch>
            <a:fillRect/>
          </a:stretch>
        </p:blipFill>
        <p:spPr>
          <a:xfrm>
            <a:off x="7008530" y="2958624"/>
            <a:ext cx="3527426" cy="1763713"/>
          </a:xfrm>
          <a:prstGeom prst="rect">
            <a:avLst/>
          </a:prstGeom>
        </p:spPr>
      </p:pic>
    </p:spTree>
    <p:extLst>
      <p:ext uri="{BB962C8B-B14F-4D97-AF65-F5344CB8AC3E}">
        <p14:creationId xmlns:p14="http://schemas.microsoft.com/office/powerpoint/2010/main" val="36005833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512CD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401FA9-9E0C-4295-B8DD-91FEAD4A1A23}"/>
              </a:ext>
            </a:extLst>
          </p:cNvPr>
          <p:cNvSpPr/>
          <p:nvPr userDrawn="1"/>
        </p:nvSpPr>
        <p:spPr>
          <a:xfrm>
            <a:off x="0" y="5399515"/>
            <a:ext cx="6477000" cy="1458486"/>
          </a:xfrm>
          <a:prstGeom prst="rect">
            <a:avLst/>
          </a:prstGeom>
          <a:solidFill>
            <a:srgbClr val="651E7C"/>
          </a:solidFill>
          <a:ln>
            <a:solidFill>
              <a:srgbClr val="B1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15">
            <a:extLst>
              <a:ext uri="{FF2B5EF4-FFF2-40B4-BE49-F238E27FC236}">
                <a16:creationId xmlns:a16="http://schemas.microsoft.com/office/drawing/2014/main" id="{E4D382AD-20CB-48CD-9066-1018512AF7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6192" y="5895176"/>
            <a:ext cx="3001096" cy="620917"/>
          </a:xfrm>
          <a:prstGeom prst="rect">
            <a:avLst/>
          </a:prstGeom>
        </p:spPr>
      </p:pic>
      <p:sp>
        <p:nvSpPr>
          <p:cNvPr id="11" name="Title 10">
            <a:extLst>
              <a:ext uri="{FF2B5EF4-FFF2-40B4-BE49-F238E27FC236}">
                <a16:creationId xmlns:a16="http://schemas.microsoft.com/office/drawing/2014/main" id="{383A6901-F2D1-45F0-B72F-766C1878A759}"/>
              </a:ext>
            </a:extLst>
          </p:cNvPr>
          <p:cNvSpPr>
            <a:spLocks noGrp="1"/>
          </p:cNvSpPr>
          <p:nvPr>
            <p:ph type="title"/>
          </p:nvPr>
        </p:nvSpPr>
        <p:spPr>
          <a:xfrm>
            <a:off x="414618" y="1091165"/>
            <a:ext cx="6591300" cy="1325563"/>
          </a:xfrm>
        </p:spPr>
        <p:txBody>
          <a:bodyPr/>
          <a:lstStyle>
            <a:lvl1pPr>
              <a:defRPr>
                <a:solidFill>
                  <a:schemeClr val="bg1"/>
                </a:solidFill>
              </a:defRPr>
            </a:lvl1pPr>
          </a:lstStyle>
          <a:p>
            <a:r>
              <a:rPr lang="en-US" dirty="0"/>
              <a:t>Click to edit Master title style</a:t>
            </a:r>
          </a:p>
        </p:txBody>
      </p:sp>
      <p:pic>
        <p:nvPicPr>
          <p:cNvPr id="1026" name="Picture 2">
            <a:extLst>
              <a:ext uri="{FF2B5EF4-FFF2-40B4-BE49-F238E27FC236}">
                <a16:creationId xmlns:a16="http://schemas.microsoft.com/office/drawing/2014/main" id="{E9CFB460-7245-41C5-9751-E37D88A35FC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77000" y="3304014"/>
            <a:ext cx="57150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626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lvl1pPr>
              <a:defRPr/>
            </a:lvl1pPr>
          </a:lstStyle>
          <a:p>
            <a:r>
              <a:rPr lang="en-US" dirty="0"/>
              <a:t>14/12/2020	</a:t>
            </a:r>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lvl1pPr>
              <a:defRPr/>
            </a:lvl1pPr>
          </a:lstStyle>
          <a:p>
            <a:r>
              <a:rPr lang="en-US" dirty="0"/>
              <a:t>14/12/2020</a:t>
            </a:r>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r>
              <a:rPr lang="en-US" dirty="0"/>
              <a:t>14/12/2020</a:t>
            </a:r>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dirty="0"/>
          </a:p>
        </p:txBody>
      </p:sp>
    </p:spTree>
    <p:extLst>
      <p:ext uri="{BB962C8B-B14F-4D97-AF65-F5344CB8AC3E}">
        <p14:creationId xmlns:p14="http://schemas.microsoft.com/office/powerpoint/2010/main" val="4725793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dirty="0"/>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hasCustomPrompt="1"/>
          </p:nvPr>
        </p:nvSpPr>
        <p:spPr>
          <a:xfrm>
            <a:off x="1524000" y="1122363"/>
            <a:ext cx="9144000" cy="2387600"/>
          </a:xfrm>
        </p:spPr>
        <p:txBody>
          <a:bodyPr anchor="b"/>
          <a:lstStyle>
            <a:lvl1pPr algn="ctr">
              <a:defRPr sz="6000">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hasCustomPrompt="1"/>
          </p:nvPr>
        </p:nvSpPr>
        <p:spPr>
          <a:xfrm>
            <a:off x="1524000" y="3602038"/>
            <a:ext cx="9144000" cy="1655762"/>
          </a:xfrm>
        </p:spPr>
        <p:txBody>
          <a:bodyPr/>
          <a:lstStyle>
            <a:lvl1pPr marL="0" indent="0" algn="ctr">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14/12/2020	</a:t>
            </a: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Tree>
    <p:extLst>
      <p:ext uri="{BB962C8B-B14F-4D97-AF65-F5344CB8AC3E}">
        <p14:creationId xmlns:p14="http://schemas.microsoft.com/office/powerpoint/2010/main" val="42896012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r>
              <a:rPr lang="en-US" dirty="0"/>
              <a:t>14/12/2020</a:t>
            </a:r>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dirty="0"/>
          </a:p>
        </p:txBody>
      </p:sp>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305230651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r>
              <a:rPr lang="en-US" dirty="0"/>
              <a:t>14/12/2020</a:t>
            </a:r>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dirty="0"/>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extLst>
              <p:ext uri="{D42A27DB-BD31-4B8C-83A1-F6EECF244321}">
                <p14:modId xmlns:p14="http://schemas.microsoft.com/office/powerpoint/2010/main" val="284382181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r>
              <a:rPr lang="en-US" dirty="0"/>
              <a:t>14/12/2020</a:t>
            </a:r>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r>
              <a:rPr lang="en-US" dirty="0"/>
              <a:t>14/12/2020</a:t>
            </a:r>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r>
              <a:rPr lang="en-US" dirty="0"/>
              <a:t>14/12/2020</a:t>
            </a:r>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dirty="0"/>
          </a:p>
        </p:txBody>
      </p:sp>
    </p:spTree>
    <p:extLst>
      <p:ext uri="{BB962C8B-B14F-4D97-AF65-F5344CB8AC3E}">
        <p14:creationId xmlns:p14="http://schemas.microsoft.com/office/powerpoint/2010/main" val="2565350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r>
              <a:rPr lang="en-US" dirty="0"/>
              <a:t>14/12/2020</a:t>
            </a:r>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dirty="0"/>
              <a:t>.NET Conf 2020</a:t>
            </a:r>
            <a:endParaRPr lang="en-US"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latin typeface="Segoe UI" panose="020B0502040204020203" pitchFamily="34" charset="0"/>
              <a:cs typeface="Segoe UI" panose="020B0502040204020203" pitchFamily="34" charset="0"/>
            </a:endParaRPr>
          </a:p>
        </p:txBody>
      </p:sp>
      <p:pic>
        <p:nvPicPr>
          <p:cNvPr id="10" name="Graphic 3">
            <a:extLst>
              <a:ext uri="{FF2B5EF4-FFF2-40B4-BE49-F238E27FC236}">
                <a16:creationId xmlns:a16="http://schemas.microsoft.com/office/drawing/2014/main" id="{B598718F-EB56-4FE0-BFFF-B334B4D782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3107" y="3543207"/>
            <a:ext cx="3660693" cy="2813143"/>
          </a:xfrm>
          <a:prstGeom prst="rect">
            <a:avLst/>
          </a:prstGeom>
        </p:spPr>
      </p:pic>
      <p:pic>
        <p:nvPicPr>
          <p:cNvPr id="9" name="Picture 1" descr="A close up of a logo&#10;&#10;Description automatically generated">
            <a:extLst>
              <a:ext uri="{FF2B5EF4-FFF2-40B4-BE49-F238E27FC236}">
                <a16:creationId xmlns:a16="http://schemas.microsoft.com/office/drawing/2014/main" id="{516A540C-36B0-4ADA-9819-DF147FB891DE}"/>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9CD95160-7A36-47A0-8629-E423C0A4CF28}"/>
              </a:ext>
            </a:extLst>
          </p:cNvPr>
          <p:cNvSpPr txBox="1">
            <a:spLocks/>
          </p:cNvSpPr>
          <p:nvPr userDrawn="1"/>
        </p:nvSpPr>
        <p:spPr>
          <a:xfrm>
            <a:off x="838200" y="365125"/>
            <a:ext cx="10515600" cy="1580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sz="6000" b="0" dirty="0">
                <a:solidFill>
                  <a:schemeClr val="bg1"/>
                </a:solidFill>
              </a:rPr>
              <a:t>Questions?</a:t>
            </a:r>
          </a:p>
        </p:txBody>
      </p:sp>
    </p:spTree>
    <p:extLst>
      <p:ext uri="{BB962C8B-B14F-4D97-AF65-F5344CB8AC3E}">
        <p14:creationId xmlns:p14="http://schemas.microsoft.com/office/powerpoint/2010/main" val="2355874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8" name="Graphic 6">
            <a:extLst>
              <a:ext uri="{FF2B5EF4-FFF2-40B4-BE49-F238E27FC236}">
                <a16:creationId xmlns:a16="http://schemas.microsoft.com/office/drawing/2014/main" id="{C769320C-9018-4098-B8BE-3FD2737A95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
            <a:ext cx="12192000" cy="7106479"/>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hasCustomPrompt="1"/>
          </p:nvPr>
        </p:nvSpPr>
        <p:spPr>
          <a:xfrm>
            <a:off x="779928" y="2660554"/>
            <a:ext cx="8370900" cy="1785369"/>
          </a:xfrm>
        </p:spPr>
        <p:txBody>
          <a:bodyPr anchor="b"/>
          <a:lstStyle>
            <a:lvl1pPr algn="l">
              <a:defRPr sz="6000">
                <a:latin typeface="Segoe UI" panose="020B0502040204020203" pitchFamily="34" charset="0"/>
                <a:cs typeface="Segoe UI" panose="020B0502040204020203" pitchFamily="34" charset="0"/>
              </a:defRPr>
            </a:lvl1pPr>
          </a:lstStyle>
          <a:p>
            <a:r>
              <a:rPr lang="en-US" dirty="0"/>
              <a:t>Session Title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hasCustomPrompt="1"/>
          </p:nvPr>
        </p:nvSpPr>
        <p:spPr>
          <a:xfrm>
            <a:off x="779929" y="4767370"/>
            <a:ext cx="8370899" cy="784498"/>
          </a:xfrm>
        </p:spPr>
        <p:txBody>
          <a:bodyPr/>
          <a:lstStyle>
            <a:lvl1pPr marL="0" indent="0" algn="l">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a:t>.NET Conf 2020</a:t>
            </a:r>
            <a:endParaRPr lang="en-US" dirty="0"/>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pic>
        <p:nvPicPr>
          <p:cNvPr id="7" name="Graphic 7">
            <a:extLst>
              <a:ext uri="{FF2B5EF4-FFF2-40B4-BE49-F238E27FC236}">
                <a16:creationId xmlns:a16="http://schemas.microsoft.com/office/drawing/2014/main" id="{4F84B7F1-9D4A-44DF-9EFF-FBE897873BA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30059">
            <a:off x="9025515" y="2939507"/>
            <a:ext cx="3291797" cy="3012831"/>
          </a:xfrm>
          <a:prstGeom prst="rect">
            <a:avLst/>
          </a:prstGeom>
        </p:spPr>
      </p:pic>
    </p:spTree>
    <p:extLst>
      <p:ext uri="{BB962C8B-B14F-4D97-AF65-F5344CB8AC3E}">
        <p14:creationId xmlns:p14="http://schemas.microsoft.com/office/powerpoint/2010/main" val="34587698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a:xfrm>
            <a:off x="349624" y="365125"/>
            <a:ext cx="11430000" cy="1325563"/>
          </a:xfrm>
        </p:spPr>
        <p:txBody>
          <a:bodyPr/>
          <a:lstStyle>
            <a:lvl1pPr algn="ctr">
              <a:defRPr b="1">
                <a:solidFill>
                  <a:schemeClr val="bg1"/>
                </a:solidFill>
              </a:defRPr>
            </a:lvl1pPr>
          </a:lstStyle>
          <a:p>
            <a:r>
              <a:rPr lang="en-US" dirty="0"/>
              <a:t>SPONSOR</a:t>
            </a:r>
          </a:p>
        </p:txBody>
      </p:sp>
      <p:pic>
        <p:nvPicPr>
          <p:cNvPr id="22" name="Immagine 21">
            <a:extLst>
              <a:ext uri="{FF2B5EF4-FFF2-40B4-BE49-F238E27FC236}">
                <a16:creationId xmlns:a16="http://schemas.microsoft.com/office/drawing/2014/main" id="{9EFA056F-86E3-41CC-A296-2381FDC07120}"/>
              </a:ext>
            </a:extLst>
          </p:cNvPr>
          <p:cNvPicPr>
            <a:picLocks noChangeAspect="1"/>
          </p:cNvPicPr>
          <p:nvPr userDrawn="1"/>
        </p:nvPicPr>
        <p:blipFill>
          <a:blip r:embed="rId2"/>
          <a:stretch>
            <a:fillRect/>
          </a:stretch>
        </p:blipFill>
        <p:spPr>
          <a:xfrm>
            <a:off x="1435845" y="2927297"/>
            <a:ext cx="3527426" cy="1763713"/>
          </a:xfrm>
          <a:prstGeom prst="rect">
            <a:avLst/>
          </a:prstGeom>
        </p:spPr>
      </p:pic>
      <p:pic>
        <p:nvPicPr>
          <p:cNvPr id="24" name="Immagine 23">
            <a:extLst>
              <a:ext uri="{FF2B5EF4-FFF2-40B4-BE49-F238E27FC236}">
                <a16:creationId xmlns:a16="http://schemas.microsoft.com/office/drawing/2014/main" id="{D8E26605-8EB9-44FE-A272-5C819C35B9CE}"/>
              </a:ext>
            </a:extLst>
          </p:cNvPr>
          <p:cNvPicPr>
            <a:picLocks noChangeAspect="1"/>
          </p:cNvPicPr>
          <p:nvPr userDrawn="1"/>
        </p:nvPicPr>
        <p:blipFill>
          <a:blip r:embed="rId3"/>
          <a:stretch>
            <a:fillRect/>
          </a:stretch>
        </p:blipFill>
        <p:spPr>
          <a:xfrm>
            <a:off x="1155607" y="4901386"/>
            <a:ext cx="2079812" cy="1039906"/>
          </a:xfrm>
          <a:prstGeom prst="rect">
            <a:avLst/>
          </a:prstGeom>
        </p:spPr>
      </p:pic>
      <p:pic>
        <p:nvPicPr>
          <p:cNvPr id="26" name="Immagine 25">
            <a:extLst>
              <a:ext uri="{FF2B5EF4-FFF2-40B4-BE49-F238E27FC236}">
                <a16:creationId xmlns:a16="http://schemas.microsoft.com/office/drawing/2014/main" id="{2F444A24-D42B-47DB-B59C-490E1746C405}"/>
              </a:ext>
            </a:extLst>
          </p:cNvPr>
          <p:cNvPicPr>
            <a:picLocks noChangeAspect="1"/>
          </p:cNvPicPr>
          <p:nvPr userDrawn="1"/>
        </p:nvPicPr>
        <p:blipFill>
          <a:blip r:embed="rId4"/>
          <a:stretch>
            <a:fillRect/>
          </a:stretch>
        </p:blipFill>
        <p:spPr>
          <a:xfrm>
            <a:off x="7008530" y="2853436"/>
            <a:ext cx="3527426" cy="1763713"/>
          </a:xfrm>
          <a:prstGeom prst="rect">
            <a:avLst/>
          </a:prstGeom>
        </p:spPr>
      </p:pic>
      <p:pic>
        <p:nvPicPr>
          <p:cNvPr id="28" name="Immagine 27">
            <a:extLst>
              <a:ext uri="{FF2B5EF4-FFF2-40B4-BE49-F238E27FC236}">
                <a16:creationId xmlns:a16="http://schemas.microsoft.com/office/drawing/2014/main" id="{2DF8B277-F34F-4129-A6D3-676CEC258389}"/>
              </a:ext>
            </a:extLst>
          </p:cNvPr>
          <p:cNvPicPr>
            <a:picLocks noChangeAspect="1"/>
          </p:cNvPicPr>
          <p:nvPr userDrawn="1"/>
        </p:nvPicPr>
        <p:blipFill>
          <a:blip r:embed="rId5"/>
          <a:stretch>
            <a:fillRect/>
          </a:stretch>
        </p:blipFill>
        <p:spPr>
          <a:xfrm>
            <a:off x="8837707" y="4901386"/>
            <a:ext cx="2079812" cy="1039906"/>
          </a:xfrm>
          <a:prstGeom prst="rect">
            <a:avLst/>
          </a:prstGeom>
        </p:spPr>
      </p:pic>
      <p:pic>
        <p:nvPicPr>
          <p:cNvPr id="30" name="Immagine 29">
            <a:extLst>
              <a:ext uri="{FF2B5EF4-FFF2-40B4-BE49-F238E27FC236}">
                <a16:creationId xmlns:a16="http://schemas.microsoft.com/office/drawing/2014/main" id="{04BED363-E941-4071-AC75-BD3185C6803B}"/>
              </a:ext>
            </a:extLst>
          </p:cNvPr>
          <p:cNvPicPr>
            <a:picLocks noChangeAspect="1"/>
          </p:cNvPicPr>
          <p:nvPr userDrawn="1"/>
        </p:nvPicPr>
        <p:blipFill>
          <a:blip r:embed="rId6"/>
          <a:stretch>
            <a:fillRect/>
          </a:stretch>
        </p:blipFill>
        <p:spPr>
          <a:xfrm>
            <a:off x="4332287" y="1593745"/>
            <a:ext cx="3527426" cy="1763713"/>
          </a:xfrm>
          <a:prstGeom prst="rect">
            <a:avLst/>
          </a:prstGeom>
        </p:spPr>
      </p:pic>
      <p:pic>
        <p:nvPicPr>
          <p:cNvPr id="32" name="Immagine 31">
            <a:extLst>
              <a:ext uri="{FF2B5EF4-FFF2-40B4-BE49-F238E27FC236}">
                <a16:creationId xmlns:a16="http://schemas.microsoft.com/office/drawing/2014/main" id="{6B482955-3712-4D83-B42B-17AB778AC3C3}"/>
              </a:ext>
            </a:extLst>
          </p:cNvPr>
          <p:cNvPicPr>
            <a:picLocks noChangeAspect="1"/>
          </p:cNvPicPr>
          <p:nvPr userDrawn="1"/>
        </p:nvPicPr>
        <p:blipFill>
          <a:blip r:embed="rId7"/>
          <a:stretch>
            <a:fillRect/>
          </a:stretch>
        </p:blipFill>
        <p:spPr>
          <a:xfrm>
            <a:off x="3716307" y="4901386"/>
            <a:ext cx="2079812" cy="1039906"/>
          </a:xfrm>
          <a:prstGeom prst="rect">
            <a:avLst/>
          </a:prstGeom>
        </p:spPr>
      </p:pic>
      <p:pic>
        <p:nvPicPr>
          <p:cNvPr id="34" name="Immagine 33">
            <a:extLst>
              <a:ext uri="{FF2B5EF4-FFF2-40B4-BE49-F238E27FC236}">
                <a16:creationId xmlns:a16="http://schemas.microsoft.com/office/drawing/2014/main" id="{7F37F6E6-E4E6-43CB-A66F-57CEDD51D387}"/>
              </a:ext>
            </a:extLst>
          </p:cNvPr>
          <p:cNvPicPr>
            <a:picLocks noChangeAspect="1"/>
          </p:cNvPicPr>
          <p:nvPr userDrawn="1"/>
        </p:nvPicPr>
        <p:blipFill>
          <a:blip r:embed="rId8"/>
          <a:stretch>
            <a:fillRect/>
          </a:stretch>
        </p:blipFill>
        <p:spPr>
          <a:xfrm>
            <a:off x="6277007" y="4901386"/>
            <a:ext cx="2079812" cy="1039906"/>
          </a:xfrm>
          <a:prstGeom prst="rect">
            <a:avLst/>
          </a:prstGeom>
        </p:spPr>
      </p:pic>
      <p:pic>
        <p:nvPicPr>
          <p:cNvPr id="35" name="Immagine 34">
            <a:extLst>
              <a:ext uri="{FF2B5EF4-FFF2-40B4-BE49-F238E27FC236}">
                <a16:creationId xmlns:a16="http://schemas.microsoft.com/office/drawing/2014/main" id="{960373EF-3F5B-4AC8-BC3E-5FA22A422BD0}"/>
              </a:ext>
            </a:extLst>
          </p:cNvPr>
          <p:cNvPicPr>
            <a:picLocks noChangeAspect="1"/>
          </p:cNvPicPr>
          <p:nvPr userDrawn="1"/>
        </p:nvPicPr>
        <p:blipFill>
          <a:blip r:embed="rId2"/>
          <a:stretch>
            <a:fillRect/>
          </a:stretch>
        </p:blipFill>
        <p:spPr>
          <a:xfrm>
            <a:off x="1435845" y="3032485"/>
            <a:ext cx="3527426" cy="1763713"/>
          </a:xfrm>
          <a:prstGeom prst="rect">
            <a:avLst/>
          </a:prstGeom>
        </p:spPr>
      </p:pic>
      <p:pic>
        <p:nvPicPr>
          <p:cNvPr id="36" name="Immagine 35">
            <a:extLst>
              <a:ext uri="{FF2B5EF4-FFF2-40B4-BE49-F238E27FC236}">
                <a16:creationId xmlns:a16="http://schemas.microsoft.com/office/drawing/2014/main" id="{8ECBC5A4-61BC-4324-AAFA-F0AD576F695A}"/>
              </a:ext>
            </a:extLst>
          </p:cNvPr>
          <p:cNvPicPr>
            <a:picLocks noChangeAspect="1"/>
          </p:cNvPicPr>
          <p:nvPr userDrawn="1"/>
        </p:nvPicPr>
        <p:blipFill>
          <a:blip r:embed="rId4"/>
          <a:stretch>
            <a:fillRect/>
          </a:stretch>
        </p:blipFill>
        <p:spPr>
          <a:xfrm>
            <a:off x="7008530" y="2958624"/>
            <a:ext cx="3527426" cy="1763713"/>
          </a:xfrm>
          <a:prstGeom prst="rect">
            <a:avLst/>
          </a:prstGeom>
        </p:spPr>
      </p:pic>
    </p:spTree>
    <p:extLst>
      <p:ext uri="{BB962C8B-B14F-4D97-AF65-F5344CB8AC3E}">
        <p14:creationId xmlns:p14="http://schemas.microsoft.com/office/powerpoint/2010/main" val="2469300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8" name="Graphic 6">
            <a:extLst>
              <a:ext uri="{FF2B5EF4-FFF2-40B4-BE49-F238E27FC236}">
                <a16:creationId xmlns:a16="http://schemas.microsoft.com/office/drawing/2014/main" id="{C769320C-9018-4098-B8BE-3FD2737A95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
            <a:ext cx="12192000" cy="7106479"/>
          </a:xfrm>
          <a:prstGeom prst="rect">
            <a:avLst/>
          </a:prstGeom>
        </p:spPr>
      </p:pic>
      <p:sp>
        <p:nvSpPr>
          <p:cNvPr id="2" name="Title 1">
            <a:extLst>
              <a:ext uri="{FF2B5EF4-FFF2-40B4-BE49-F238E27FC236}">
                <a16:creationId xmlns:a16="http://schemas.microsoft.com/office/drawing/2014/main" id="{FE30A11C-A8D4-6C4D-9BC8-64E48AD30D75}"/>
              </a:ext>
            </a:extLst>
          </p:cNvPr>
          <p:cNvSpPr>
            <a:spLocks noGrp="1"/>
          </p:cNvSpPr>
          <p:nvPr>
            <p:ph type="ctrTitle" hasCustomPrompt="1"/>
          </p:nvPr>
        </p:nvSpPr>
        <p:spPr>
          <a:xfrm>
            <a:off x="779928" y="2660554"/>
            <a:ext cx="8370900" cy="1785369"/>
          </a:xfrm>
        </p:spPr>
        <p:txBody>
          <a:bodyPr anchor="b"/>
          <a:lstStyle>
            <a:lvl1pPr algn="l">
              <a:defRPr sz="6000">
                <a:latin typeface="Segoe UI" panose="020B0502040204020203" pitchFamily="34" charset="0"/>
                <a:cs typeface="Segoe UI" panose="020B0502040204020203" pitchFamily="34" charset="0"/>
              </a:defRPr>
            </a:lvl1pPr>
          </a:lstStyle>
          <a:p>
            <a:r>
              <a:rPr lang="en-US" dirty="0"/>
              <a:t>DEMO</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779929" y="4767370"/>
            <a:ext cx="8370899" cy="784498"/>
          </a:xfrm>
        </p:spPr>
        <p:txBody>
          <a:bodyPr/>
          <a:lstStyle>
            <a:lvl1pPr marL="0" indent="0" algn="l">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a:t>.NET Conf 2020</a:t>
            </a:r>
            <a:endParaRPr lang="en-US" dirty="0"/>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pic>
        <p:nvPicPr>
          <p:cNvPr id="7" name="Graphic 7">
            <a:extLst>
              <a:ext uri="{FF2B5EF4-FFF2-40B4-BE49-F238E27FC236}">
                <a16:creationId xmlns:a16="http://schemas.microsoft.com/office/drawing/2014/main" id="{4F84B7F1-9D4A-44DF-9EFF-FBE897873BA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30059">
            <a:off x="9025515" y="2939507"/>
            <a:ext cx="3291797" cy="3012831"/>
          </a:xfrm>
          <a:prstGeom prst="rect">
            <a:avLst/>
          </a:prstGeom>
        </p:spPr>
      </p:pic>
    </p:spTree>
    <p:extLst>
      <p:ext uri="{BB962C8B-B14F-4D97-AF65-F5344CB8AC3E}">
        <p14:creationId xmlns:p14="http://schemas.microsoft.com/office/powerpoint/2010/main" val="752312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Agenda</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14/12/2020</a:t>
            </a: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7" name="Graphic 2">
            <a:extLst>
              <a:ext uri="{FF2B5EF4-FFF2-40B4-BE49-F238E27FC236}">
                <a16:creationId xmlns:a16="http://schemas.microsoft.com/office/drawing/2014/main" id="{3008E182-85D6-4D76-AD98-7EB8209584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59120" y="3357282"/>
            <a:ext cx="2747784" cy="2747784"/>
          </a:xfrm>
          <a:prstGeom prst="rect">
            <a:avLst/>
          </a:prstGeom>
        </p:spPr>
      </p:pic>
    </p:spTree>
    <p:extLst>
      <p:ext uri="{BB962C8B-B14F-4D97-AF65-F5344CB8AC3E}">
        <p14:creationId xmlns:p14="http://schemas.microsoft.com/office/powerpoint/2010/main" val="40315222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Agenda</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14/12/2020</a:t>
            </a: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7" name="Graphic 2">
            <a:extLst>
              <a:ext uri="{FF2B5EF4-FFF2-40B4-BE49-F238E27FC236}">
                <a16:creationId xmlns:a16="http://schemas.microsoft.com/office/drawing/2014/main" id="{3008E182-85D6-4D76-AD98-7EB8209584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59120" y="3357282"/>
            <a:ext cx="2747784" cy="2747784"/>
          </a:xfrm>
          <a:prstGeom prst="rect">
            <a:avLst/>
          </a:prstGeom>
        </p:spPr>
      </p:pic>
    </p:spTree>
    <p:extLst>
      <p:ext uri="{BB962C8B-B14F-4D97-AF65-F5344CB8AC3E}">
        <p14:creationId xmlns:p14="http://schemas.microsoft.com/office/powerpoint/2010/main" val="38731697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14/12/2020</a:t>
            </a: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8" name="Graphic 4">
            <a:extLst>
              <a:ext uri="{FF2B5EF4-FFF2-40B4-BE49-F238E27FC236}">
                <a16:creationId xmlns:a16="http://schemas.microsoft.com/office/drawing/2014/main" id="{3FF86250-622C-4116-8432-9D4642E604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06348" y="4259263"/>
            <a:ext cx="2578100" cy="1917700"/>
          </a:xfrm>
          <a:prstGeom prst="rect">
            <a:avLst/>
          </a:prstGeom>
        </p:spPr>
      </p:pic>
    </p:spTree>
    <p:extLst>
      <p:ext uri="{BB962C8B-B14F-4D97-AF65-F5344CB8AC3E}">
        <p14:creationId xmlns:p14="http://schemas.microsoft.com/office/powerpoint/2010/main" val="2787193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14/12/2020</a:t>
            </a: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9" name="Graphic 3">
            <a:extLst>
              <a:ext uri="{FF2B5EF4-FFF2-40B4-BE49-F238E27FC236}">
                <a16:creationId xmlns:a16="http://schemas.microsoft.com/office/drawing/2014/main" id="{BADCC018-2B36-446C-9757-894CD26B0C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96400" y="4001294"/>
            <a:ext cx="2295406" cy="2285999"/>
          </a:xfrm>
          <a:prstGeom prst="rect">
            <a:avLst/>
          </a:prstGeom>
        </p:spPr>
      </p:pic>
    </p:spTree>
    <p:extLst>
      <p:ext uri="{BB962C8B-B14F-4D97-AF65-F5344CB8AC3E}">
        <p14:creationId xmlns:p14="http://schemas.microsoft.com/office/powerpoint/2010/main" val="35866283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4">
            <a:extLst>
              <a:ext uri="{FF2B5EF4-FFF2-40B4-BE49-F238E27FC236}">
                <a16:creationId xmlns:a16="http://schemas.microsoft.com/office/drawing/2014/main" id="{02BFB62E-E67A-44E2-85EA-944E33137B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39200" y="4001294"/>
            <a:ext cx="3009900" cy="2146300"/>
          </a:xfrm>
          <a:prstGeom prst="rect">
            <a:avLst/>
          </a:prstGeom>
        </p:spPr>
      </p:pic>
    </p:spTree>
    <p:extLst>
      <p:ext uri="{BB962C8B-B14F-4D97-AF65-F5344CB8AC3E}">
        <p14:creationId xmlns:p14="http://schemas.microsoft.com/office/powerpoint/2010/main" val="2930592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9" name="Graphic 7">
            <a:extLst>
              <a:ext uri="{FF2B5EF4-FFF2-40B4-BE49-F238E27FC236}">
                <a16:creationId xmlns:a16="http://schemas.microsoft.com/office/drawing/2014/main" id="{ACE94564-2394-400E-894E-DBE6654EDD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30059">
            <a:off x="9124385" y="3485665"/>
            <a:ext cx="2882150" cy="2637900"/>
          </a:xfrm>
          <a:prstGeom prst="rect">
            <a:avLst/>
          </a:prstGeom>
        </p:spPr>
      </p:pic>
    </p:spTree>
    <p:extLst>
      <p:ext uri="{BB962C8B-B14F-4D97-AF65-F5344CB8AC3E}">
        <p14:creationId xmlns:p14="http://schemas.microsoft.com/office/powerpoint/2010/main" val="27906002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err="1"/>
              <a:t>Grazie</a:t>
            </a:r>
            <a:endParaRPr lang="en-US" dirty="0"/>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3">
            <a:extLst>
              <a:ext uri="{FF2B5EF4-FFF2-40B4-BE49-F238E27FC236}">
                <a16:creationId xmlns:a16="http://schemas.microsoft.com/office/drawing/2014/main" id="{92F3B251-7903-A84E-ADBD-87B131AF9A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32900" y="3675529"/>
            <a:ext cx="2120900" cy="2286000"/>
          </a:xfrm>
          <a:prstGeom prst="rect">
            <a:avLst/>
          </a:prstGeom>
        </p:spPr>
      </p:pic>
    </p:spTree>
    <p:extLst>
      <p:ext uri="{BB962C8B-B14F-4D97-AF65-F5344CB8AC3E}">
        <p14:creationId xmlns:p14="http://schemas.microsoft.com/office/powerpoint/2010/main" val="41847889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3">
            <a:extLst>
              <a:ext uri="{FF2B5EF4-FFF2-40B4-BE49-F238E27FC236}">
                <a16:creationId xmlns:a16="http://schemas.microsoft.com/office/drawing/2014/main" id="{DAF990C1-B871-4325-B5BE-04D79D3ACC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32900" y="4375150"/>
            <a:ext cx="2578100" cy="1981200"/>
          </a:xfrm>
          <a:prstGeom prst="rect">
            <a:avLst/>
          </a:prstGeom>
        </p:spPr>
      </p:pic>
    </p:spTree>
    <p:extLst>
      <p:ext uri="{BB962C8B-B14F-4D97-AF65-F5344CB8AC3E}">
        <p14:creationId xmlns:p14="http://schemas.microsoft.com/office/powerpoint/2010/main" val="12919873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0" name="Graphic 4">
            <a:extLst>
              <a:ext uri="{FF2B5EF4-FFF2-40B4-BE49-F238E27FC236}">
                <a16:creationId xmlns:a16="http://schemas.microsoft.com/office/drawing/2014/main" id="{813AE1D2-C673-4220-AF2B-E09727BCF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58053" y="4044157"/>
            <a:ext cx="2603500" cy="2222500"/>
          </a:xfrm>
          <a:prstGeom prst="rect">
            <a:avLst/>
          </a:prstGeom>
        </p:spPr>
      </p:pic>
    </p:spTree>
    <p:extLst>
      <p:ext uri="{BB962C8B-B14F-4D97-AF65-F5344CB8AC3E}">
        <p14:creationId xmlns:p14="http://schemas.microsoft.com/office/powerpoint/2010/main" val="42778259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1" name="Graphic 6">
            <a:extLst>
              <a:ext uri="{FF2B5EF4-FFF2-40B4-BE49-F238E27FC236}">
                <a16:creationId xmlns:a16="http://schemas.microsoft.com/office/drawing/2014/main" id="{DC1505FC-8581-4A0D-96EE-6E5A7832F8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39941" y="4001294"/>
            <a:ext cx="2590800" cy="2120900"/>
          </a:xfrm>
          <a:prstGeom prst="rect">
            <a:avLst/>
          </a:prstGeom>
        </p:spPr>
      </p:pic>
    </p:spTree>
    <p:extLst>
      <p:ext uri="{BB962C8B-B14F-4D97-AF65-F5344CB8AC3E}">
        <p14:creationId xmlns:p14="http://schemas.microsoft.com/office/powerpoint/2010/main" val="1085828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2" name="Graphic 6">
            <a:extLst>
              <a:ext uri="{FF2B5EF4-FFF2-40B4-BE49-F238E27FC236}">
                <a16:creationId xmlns:a16="http://schemas.microsoft.com/office/drawing/2014/main" id="{5C85AC16-43D7-4657-859C-882CEB08611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34431" y="3659900"/>
            <a:ext cx="2476500" cy="2438400"/>
          </a:xfrm>
          <a:prstGeom prst="rect">
            <a:avLst/>
          </a:prstGeom>
        </p:spPr>
      </p:pic>
    </p:spTree>
    <p:extLst>
      <p:ext uri="{BB962C8B-B14F-4D97-AF65-F5344CB8AC3E}">
        <p14:creationId xmlns:p14="http://schemas.microsoft.com/office/powerpoint/2010/main" val="1691553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14/12/2020</a:t>
            </a: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8" name="Graphic 4">
            <a:extLst>
              <a:ext uri="{FF2B5EF4-FFF2-40B4-BE49-F238E27FC236}">
                <a16:creationId xmlns:a16="http://schemas.microsoft.com/office/drawing/2014/main" id="{3FF86250-622C-4116-8432-9D4642E604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06348" y="4259263"/>
            <a:ext cx="2578100" cy="1917700"/>
          </a:xfrm>
          <a:prstGeom prst="rect">
            <a:avLst/>
          </a:prstGeom>
        </p:spPr>
      </p:pic>
    </p:spTree>
    <p:extLst>
      <p:ext uri="{BB962C8B-B14F-4D97-AF65-F5344CB8AC3E}">
        <p14:creationId xmlns:p14="http://schemas.microsoft.com/office/powerpoint/2010/main" val="38828391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13" name="Graphic 3">
            <a:extLst>
              <a:ext uri="{FF2B5EF4-FFF2-40B4-BE49-F238E27FC236}">
                <a16:creationId xmlns:a16="http://schemas.microsoft.com/office/drawing/2014/main" id="{82784949-2984-45ED-89B1-307B67D7A8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27475" y="3635711"/>
            <a:ext cx="2370080" cy="2541252"/>
          </a:xfrm>
          <a:prstGeom prst="rect">
            <a:avLst/>
          </a:prstGeom>
        </p:spPr>
      </p:pic>
    </p:spTree>
    <p:extLst>
      <p:ext uri="{BB962C8B-B14F-4D97-AF65-F5344CB8AC3E}">
        <p14:creationId xmlns:p14="http://schemas.microsoft.com/office/powerpoint/2010/main" val="41759498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Graphic 6">
            <a:extLst>
              <a:ext uri="{FF2B5EF4-FFF2-40B4-BE49-F238E27FC236}">
                <a16:creationId xmlns:a16="http://schemas.microsoft.com/office/drawing/2014/main" id="{C769320C-9018-4098-B8BE-3FD2737A95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
            <a:ext cx="12192000" cy="7106479"/>
          </a:xfrm>
          <a:prstGeom prst="rect">
            <a:avLst/>
          </a:prstGeom>
        </p:spPr>
      </p:pic>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dirty="0"/>
              <a:t>.NET Conf 2020</a:t>
            </a:r>
            <a:endParaRPr lang="en-US"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latin typeface="Segoe UI" panose="020B0502040204020203" pitchFamily="34" charset="0"/>
              <a:cs typeface="Segoe UI" panose="020B0502040204020203" pitchFamily="34" charset="0"/>
            </a:endParaRPr>
          </a:p>
        </p:txBody>
      </p:sp>
      <p:pic>
        <p:nvPicPr>
          <p:cNvPr id="10" name="Graphic 3">
            <a:extLst>
              <a:ext uri="{FF2B5EF4-FFF2-40B4-BE49-F238E27FC236}">
                <a16:creationId xmlns:a16="http://schemas.microsoft.com/office/drawing/2014/main" id="{B598718F-EB56-4FE0-BFFF-B334B4D782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693107" y="3543207"/>
            <a:ext cx="3660693" cy="2813143"/>
          </a:xfrm>
          <a:prstGeom prst="rect">
            <a:avLst/>
          </a:prstGeom>
        </p:spPr>
      </p:pic>
      <p:sp>
        <p:nvSpPr>
          <p:cNvPr id="11" name="Title 1">
            <a:extLst>
              <a:ext uri="{FF2B5EF4-FFF2-40B4-BE49-F238E27FC236}">
                <a16:creationId xmlns:a16="http://schemas.microsoft.com/office/drawing/2014/main" id="{9CD95160-7A36-47A0-8629-E423C0A4CF28}"/>
              </a:ext>
            </a:extLst>
          </p:cNvPr>
          <p:cNvSpPr txBox="1">
            <a:spLocks/>
          </p:cNvSpPr>
          <p:nvPr userDrawn="1"/>
        </p:nvSpPr>
        <p:spPr>
          <a:xfrm>
            <a:off x="838200" y="365125"/>
            <a:ext cx="10515600" cy="18043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sz="6000" b="0" dirty="0"/>
              <a:t>Questions?</a:t>
            </a:r>
          </a:p>
        </p:txBody>
      </p:sp>
    </p:spTree>
    <p:extLst>
      <p:ext uri="{BB962C8B-B14F-4D97-AF65-F5344CB8AC3E}">
        <p14:creationId xmlns:p14="http://schemas.microsoft.com/office/powerpoint/2010/main" val="26258120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dirty="0"/>
              <a:t>.NET Conf 2020</a:t>
            </a:r>
            <a:endParaRPr lang="en-US"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latin typeface="Segoe UI" panose="020B0502040204020203" pitchFamily="34" charset="0"/>
              <a:cs typeface="Segoe UI" panose="020B0502040204020203" pitchFamily="34" charset="0"/>
            </a:endParaRPr>
          </a:p>
        </p:txBody>
      </p:sp>
      <p:pic>
        <p:nvPicPr>
          <p:cNvPr id="10" name="Graphic 3">
            <a:extLst>
              <a:ext uri="{FF2B5EF4-FFF2-40B4-BE49-F238E27FC236}">
                <a16:creationId xmlns:a16="http://schemas.microsoft.com/office/drawing/2014/main" id="{B598718F-EB56-4FE0-BFFF-B334B4D782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93107" y="3543207"/>
            <a:ext cx="3660693" cy="2813143"/>
          </a:xfrm>
          <a:prstGeom prst="rect">
            <a:avLst/>
          </a:prstGeom>
        </p:spPr>
      </p:pic>
      <p:pic>
        <p:nvPicPr>
          <p:cNvPr id="9" name="Picture 1" descr="A close up of a logo&#10;&#10;Description automatically generated">
            <a:extLst>
              <a:ext uri="{FF2B5EF4-FFF2-40B4-BE49-F238E27FC236}">
                <a16:creationId xmlns:a16="http://schemas.microsoft.com/office/drawing/2014/main" id="{516A540C-36B0-4ADA-9819-DF147FB891DE}"/>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9CD95160-7A36-47A0-8629-E423C0A4CF28}"/>
              </a:ext>
            </a:extLst>
          </p:cNvPr>
          <p:cNvSpPr txBox="1">
            <a:spLocks/>
          </p:cNvSpPr>
          <p:nvPr userDrawn="1"/>
        </p:nvSpPr>
        <p:spPr>
          <a:xfrm>
            <a:off x="838200" y="365125"/>
            <a:ext cx="10515600" cy="15802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sz="6000" b="0" dirty="0"/>
              <a:t>Questions?</a:t>
            </a:r>
          </a:p>
        </p:txBody>
      </p:sp>
    </p:spTree>
    <p:extLst>
      <p:ext uri="{BB962C8B-B14F-4D97-AF65-F5344CB8AC3E}">
        <p14:creationId xmlns:p14="http://schemas.microsoft.com/office/powerpoint/2010/main" val="42247949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hasCustomPrompt="1"/>
          </p:nvPr>
        </p:nvSpPr>
        <p:spPr>
          <a:xfrm>
            <a:off x="1524000" y="1122363"/>
            <a:ext cx="9144000" cy="2387600"/>
          </a:xfrm>
        </p:spPr>
        <p:txBody>
          <a:bodyPr anchor="b"/>
          <a:lstStyle>
            <a:lvl1pPr algn="ctr">
              <a:defRPr sz="6000">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hasCustomPrompt="1"/>
          </p:nvPr>
        </p:nvSpPr>
        <p:spPr>
          <a:xfrm>
            <a:off x="1524000" y="3602038"/>
            <a:ext cx="9144000" cy="1655762"/>
          </a:xfrm>
        </p:spPr>
        <p:txBody>
          <a:bodyPr/>
          <a:lstStyle>
            <a:lvl1pPr marL="0" indent="0" algn="ctr">
              <a:buNone/>
              <a:defRPr sz="2400">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Tree>
    <p:extLst>
      <p:ext uri="{BB962C8B-B14F-4D97-AF65-F5344CB8AC3E}">
        <p14:creationId xmlns:p14="http://schemas.microsoft.com/office/powerpoint/2010/main" val="14180622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Tree>
    <p:extLst>
      <p:ext uri="{BB962C8B-B14F-4D97-AF65-F5344CB8AC3E}">
        <p14:creationId xmlns:p14="http://schemas.microsoft.com/office/powerpoint/2010/main" val="7399727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hasCustomPrompt="1"/>
          </p:nvPr>
        </p:nvSpPr>
        <p:spPr>
          <a:xfrm>
            <a:off x="831850" y="1709738"/>
            <a:ext cx="10515600" cy="2852737"/>
          </a:xfrm>
        </p:spPr>
        <p:txBody>
          <a:bodyPr anchor="b"/>
          <a:lstStyle>
            <a:lvl1pPr>
              <a:defRPr sz="6000">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r>
              <a:rPr lang="en-US"/>
              <a:t>.NET Conf 2020</a:t>
            </a:r>
            <a:endParaRPr lang="en-US" dirty="0"/>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Tree>
    <p:extLst>
      <p:ext uri="{BB962C8B-B14F-4D97-AF65-F5344CB8AC3E}">
        <p14:creationId xmlns:p14="http://schemas.microsoft.com/office/powerpoint/2010/main" val="38453917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hasCustomPrompt="1"/>
          </p:nvPr>
        </p:nvSpPr>
        <p:spPr>
          <a:xfrm>
            <a:off x="838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hasCustomPrompt="1"/>
          </p:nvPr>
        </p:nvSpPr>
        <p:spPr>
          <a:xfrm>
            <a:off x="6172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hasCustomPrompt="1"/>
          </p:nvPr>
        </p:nvSpPr>
        <p:spPr>
          <a:xfrm>
            <a:off x="839788" y="365125"/>
            <a:ext cx="10515600" cy="1325563"/>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hasCustomPrompt="1"/>
          </p:nvPr>
        </p:nvSpPr>
        <p:spPr>
          <a:xfrm>
            <a:off x="839788" y="1681163"/>
            <a:ext cx="5157787" cy="823912"/>
          </a:xfrm>
        </p:spPr>
        <p:txBody>
          <a:bodyPr anchor="b"/>
          <a:lstStyle>
            <a:lvl1pPr marL="0" indent="0">
              <a:buNone/>
              <a:defRPr sz="2400" b="1">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hasCustomPrompt="1"/>
          </p:nvPr>
        </p:nvSpPr>
        <p:spPr>
          <a:xfrm>
            <a:off x="839788" y="2505075"/>
            <a:ext cx="5157787"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hasCustomPrompt="1"/>
          </p:nvPr>
        </p:nvSpPr>
        <p:spPr>
          <a:xfrm>
            <a:off x="6172200" y="1681163"/>
            <a:ext cx="5183188" cy="823912"/>
          </a:xfrm>
        </p:spPr>
        <p:txBody>
          <a:bodyPr anchor="b"/>
          <a:lstStyle>
            <a:lvl1pPr marL="0" indent="0">
              <a:buNone/>
              <a:defRPr sz="2400" b="1">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hasCustomPrompt="1"/>
          </p:nvPr>
        </p:nvSpPr>
        <p:spPr>
          <a:xfrm>
            <a:off x="6172200" y="2505075"/>
            <a:ext cx="5183188"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Segoe UI" panose="020B0502040204020203" pitchFamily="34" charset="0"/>
                <a:cs typeface="Segoe UI" panose="020B0502040204020203" pitchFamily="34"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dirty="0"/>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5418323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a:xfrm>
            <a:off x="838200" y="1825625"/>
            <a:ext cx="8001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r>
              <a:rPr lang="en-US" dirty="0"/>
              <a:t>14/12/2020</a:t>
            </a: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dirty="0"/>
          </a:p>
        </p:txBody>
      </p:sp>
      <p:pic>
        <p:nvPicPr>
          <p:cNvPr id="9" name="Graphic 3">
            <a:extLst>
              <a:ext uri="{FF2B5EF4-FFF2-40B4-BE49-F238E27FC236}">
                <a16:creationId xmlns:a16="http://schemas.microsoft.com/office/drawing/2014/main" id="{BADCC018-2B36-446C-9757-894CD26B0C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96400" y="4001294"/>
            <a:ext cx="2295406" cy="2285999"/>
          </a:xfrm>
          <a:prstGeom prst="rect">
            <a:avLst/>
          </a:prstGeom>
        </p:spPr>
      </p:pic>
    </p:spTree>
    <p:extLst>
      <p:ext uri="{BB962C8B-B14F-4D97-AF65-F5344CB8AC3E}">
        <p14:creationId xmlns:p14="http://schemas.microsoft.com/office/powerpoint/2010/main" val="13283273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extLst>
              <p:ext uri="{D42A27DB-BD31-4B8C-83A1-F6EECF244321}">
                <p14:modId xmlns:p14="http://schemas.microsoft.com/office/powerpoint/2010/main" val="129360708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Tree>
    <p:extLst>
      <p:ext uri="{BB962C8B-B14F-4D97-AF65-F5344CB8AC3E}">
        <p14:creationId xmlns:p14="http://schemas.microsoft.com/office/powerpoint/2010/main" val="9477144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7106479"/>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Segoe UI" panose="020B0502040204020203" pitchFamily="34" charset="0"/>
                <a:ea typeface="+mn-ea"/>
                <a:cs typeface="Segoe UI" panose="020B0502040204020203"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atin typeface="Segoe UI" panose="020B0502040204020203" pitchFamily="34" charset="0"/>
                <a:cs typeface="Segoe UI" panose="020B0502040204020203" pitchFamily="34" charset="0"/>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latin typeface="Segoe UI" panose="020B0502040204020203" pitchFamily="34" charset="0"/>
                <a:cs typeface="Segoe UI" panose="020B0502040204020203" pitchFamily="34" charset="0"/>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4">
                    <a:lumMod val="60000"/>
                    <a:lumOff val="40000"/>
                  </a:schemeClr>
                </a:solidFill>
                <a:latin typeface="Segoe UI" panose="020B0502040204020203" pitchFamily="34" charset="0"/>
                <a:cs typeface="Segoe UI" panose="020B0502040204020203" pitchFamily="34" charset="0"/>
              </a:defRPr>
            </a:lvl1pPr>
          </a:lstStyle>
          <a:p>
            <a:pPr lvl="0"/>
            <a:r>
              <a:rPr lang="en-US" dirty="0"/>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14/12/2020</a:t>
            </a:r>
            <a:endParaRPr lang="en-US" dirty="0">
              <a:latin typeface="Segoe UI" panose="020B0502040204020203" pitchFamily="34" charset="0"/>
              <a:cs typeface="Segoe UI" panose="020B0502040204020203" pitchFamily="34" charset="0"/>
            </a:endParaRPr>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dirty="0"/>
          </a:p>
        </p:txBody>
      </p:sp>
    </p:spTree>
    <p:extLst>
      <p:ext uri="{BB962C8B-B14F-4D97-AF65-F5344CB8AC3E}">
        <p14:creationId xmlns:p14="http://schemas.microsoft.com/office/powerpoint/2010/main" val="20360926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14/12/2020</a:t>
            </a:r>
            <a:endParaRPr lang="en-US" dirty="0">
              <a:latin typeface="Segoe UI" panose="020B0502040204020203" pitchFamily="34" charset="0"/>
              <a:cs typeface="Segoe UI" panose="020B0502040204020203" pitchFamily="34" charset="0"/>
            </a:endParaRPr>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dirty="0"/>
              <a:t>14/12/2020</a:t>
            </a:r>
            <a:endParaRPr lang="en-US" dirty="0">
              <a:latin typeface="Segoe UI" panose="020B0502040204020203" pitchFamily="34" charset="0"/>
              <a:cs typeface="Segoe UI" panose="020B0502040204020203" pitchFamily="34" charset="0"/>
            </a:endParaRPr>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4">
            <a:extLst>
              <a:ext uri="{FF2B5EF4-FFF2-40B4-BE49-F238E27FC236}">
                <a16:creationId xmlns:a16="http://schemas.microsoft.com/office/drawing/2014/main" id="{02BFB62E-E67A-44E2-85EA-944E33137B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39200" y="4001294"/>
            <a:ext cx="3009900" cy="2146300"/>
          </a:xfrm>
          <a:prstGeom prst="rect">
            <a:avLst/>
          </a:prstGeom>
        </p:spPr>
      </p:pic>
    </p:spTree>
    <p:extLst>
      <p:ext uri="{BB962C8B-B14F-4D97-AF65-F5344CB8AC3E}">
        <p14:creationId xmlns:p14="http://schemas.microsoft.com/office/powerpoint/2010/main" val="16557759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9" name="Graphic 7">
            <a:extLst>
              <a:ext uri="{FF2B5EF4-FFF2-40B4-BE49-F238E27FC236}">
                <a16:creationId xmlns:a16="http://schemas.microsoft.com/office/drawing/2014/main" id="{ACE94564-2394-400E-894E-DBE6654EDDF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30059">
            <a:off x="9124385" y="3485665"/>
            <a:ext cx="2882150" cy="2637900"/>
          </a:xfrm>
          <a:prstGeom prst="rect">
            <a:avLst/>
          </a:prstGeom>
        </p:spPr>
      </p:pic>
    </p:spTree>
    <p:extLst>
      <p:ext uri="{BB962C8B-B14F-4D97-AF65-F5344CB8AC3E}">
        <p14:creationId xmlns:p14="http://schemas.microsoft.com/office/powerpoint/2010/main" val="35654345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err="1"/>
              <a:t>Grazie</a:t>
            </a:r>
            <a:endParaRPr lang="en-US" dirty="0"/>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3">
            <a:extLst>
              <a:ext uri="{FF2B5EF4-FFF2-40B4-BE49-F238E27FC236}">
                <a16:creationId xmlns:a16="http://schemas.microsoft.com/office/drawing/2014/main" id="{92F3B251-7903-A84E-ADBD-87B131AF9A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32900" y="3675529"/>
            <a:ext cx="2120900" cy="2286000"/>
          </a:xfrm>
          <a:prstGeom prst="rect">
            <a:avLst/>
          </a:prstGeom>
        </p:spPr>
      </p:pic>
    </p:spTree>
    <p:extLst>
      <p:ext uri="{BB962C8B-B14F-4D97-AF65-F5344CB8AC3E}">
        <p14:creationId xmlns:p14="http://schemas.microsoft.com/office/powerpoint/2010/main" val="41045373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86E3A36-70D9-4D60-8CAC-84DEADCEEEF8}"/>
              </a:ext>
            </a:extLst>
          </p:cNvPr>
          <p:cNvSpPr>
            <a:spLocks noGrp="1"/>
          </p:cNvSpPr>
          <p:nvPr>
            <p:ph type="dt" sz="half" idx="10"/>
          </p:nvPr>
        </p:nvSpPr>
        <p:spPr/>
        <p:txBody>
          <a:bodyPr/>
          <a:lstStyle/>
          <a:p>
            <a:fld id="{9713EA03-6D14-476B-9CF1-3E68F7D2C1F1}" type="datetimeFigureOut">
              <a:rPr lang="de-DE" smtClean="0"/>
              <a:t>14.12.2020</a:t>
            </a:fld>
            <a:endParaRPr lang="de-DE"/>
          </a:p>
        </p:txBody>
      </p:sp>
      <p:sp>
        <p:nvSpPr>
          <p:cNvPr id="3" name="Fußzeilenplatzhalter 2">
            <a:extLst>
              <a:ext uri="{FF2B5EF4-FFF2-40B4-BE49-F238E27FC236}">
                <a16:creationId xmlns:a16="http://schemas.microsoft.com/office/drawing/2014/main" id="{FC83C2EE-0B96-4785-B51F-0FFE9D93CC14}"/>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680773E2-4DF5-4D4D-929C-4324D2314D7D}"/>
              </a:ext>
            </a:extLst>
          </p:cNvPr>
          <p:cNvSpPr>
            <a:spLocks noGrp="1"/>
          </p:cNvSpPr>
          <p:nvPr>
            <p:ph type="sldNum" sz="quarter" idx="12"/>
          </p:nvPr>
        </p:nvSpPr>
        <p:spPr/>
        <p:txBody>
          <a:bodyPr/>
          <a:lstStyle/>
          <a:p>
            <a:fld id="{C1611900-0EDD-4451-A2E2-2AF436AEDB84}" type="slidenum">
              <a:rPr lang="de-DE" smtClean="0"/>
              <a:t>‹#›</a:t>
            </a:fld>
            <a:endParaRPr lang="de-DE"/>
          </a:p>
        </p:txBody>
      </p:sp>
    </p:spTree>
    <p:extLst>
      <p:ext uri="{BB962C8B-B14F-4D97-AF65-F5344CB8AC3E}">
        <p14:creationId xmlns:p14="http://schemas.microsoft.com/office/powerpoint/2010/main" val="31972685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tart">
    <p:bg>
      <p:bgPr>
        <a:solidFill>
          <a:srgbClr val="512CD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401FA9-9E0C-4295-B8DD-91FEAD4A1A23}"/>
              </a:ext>
            </a:extLst>
          </p:cNvPr>
          <p:cNvSpPr/>
          <p:nvPr userDrawn="1"/>
        </p:nvSpPr>
        <p:spPr>
          <a:xfrm>
            <a:off x="0" y="5399515"/>
            <a:ext cx="6477000" cy="1458486"/>
          </a:xfrm>
          <a:prstGeom prst="rect">
            <a:avLst/>
          </a:prstGeom>
          <a:solidFill>
            <a:srgbClr val="651E7C"/>
          </a:solidFill>
          <a:ln>
            <a:solidFill>
              <a:srgbClr val="B100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15">
            <a:extLst>
              <a:ext uri="{FF2B5EF4-FFF2-40B4-BE49-F238E27FC236}">
                <a16:creationId xmlns:a16="http://schemas.microsoft.com/office/drawing/2014/main" id="{E4D382AD-20CB-48CD-9066-1018512AF7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6192" y="5895176"/>
            <a:ext cx="3001096" cy="620917"/>
          </a:xfrm>
          <a:prstGeom prst="rect">
            <a:avLst/>
          </a:prstGeom>
        </p:spPr>
      </p:pic>
      <p:sp>
        <p:nvSpPr>
          <p:cNvPr id="11" name="Title 10">
            <a:extLst>
              <a:ext uri="{FF2B5EF4-FFF2-40B4-BE49-F238E27FC236}">
                <a16:creationId xmlns:a16="http://schemas.microsoft.com/office/drawing/2014/main" id="{383A6901-F2D1-45F0-B72F-766C1878A759}"/>
              </a:ext>
            </a:extLst>
          </p:cNvPr>
          <p:cNvSpPr>
            <a:spLocks noGrp="1"/>
          </p:cNvSpPr>
          <p:nvPr>
            <p:ph type="title"/>
          </p:nvPr>
        </p:nvSpPr>
        <p:spPr>
          <a:xfrm>
            <a:off x="414618" y="1091165"/>
            <a:ext cx="6591300" cy="1325563"/>
          </a:xfrm>
        </p:spPr>
        <p:txBody>
          <a:bodyPr/>
          <a:lstStyle>
            <a:lvl1pPr>
              <a:defRPr>
                <a:solidFill>
                  <a:schemeClr val="bg1"/>
                </a:solidFill>
              </a:defRPr>
            </a:lvl1pPr>
          </a:lstStyle>
          <a:p>
            <a:r>
              <a:rPr lang="en-US" dirty="0"/>
              <a:t>Click to edit Master title style</a:t>
            </a:r>
          </a:p>
        </p:txBody>
      </p:sp>
      <p:pic>
        <p:nvPicPr>
          <p:cNvPr id="1026" name="Picture 2">
            <a:extLst>
              <a:ext uri="{FF2B5EF4-FFF2-40B4-BE49-F238E27FC236}">
                <a16:creationId xmlns:a16="http://schemas.microsoft.com/office/drawing/2014/main" id="{E9CFB460-7245-41C5-9751-E37D88A35FC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477000" y="3304014"/>
            <a:ext cx="57150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26258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974512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hasCustomPrompt="1"/>
          </p:nvPr>
        </p:nvSpPr>
        <p:spPr/>
        <p:txBody>
          <a:bodyPr/>
          <a:lstStyle>
            <a:lvl1pPr>
              <a:defRPr>
                <a:latin typeface="Segoe UI" panose="020B0502040204020203" pitchFamily="34" charset="0"/>
                <a:cs typeface="Segoe UI" panose="020B0502040204020203" pitchFamily="34" charset="0"/>
              </a:defRPr>
            </a:lvl1pPr>
          </a:lstStyle>
          <a:p>
            <a:r>
              <a:rPr lang="en-US" dirty="0"/>
              <a:t>Title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a:xfrm>
            <a:off x="838200" y="1825625"/>
            <a:ext cx="80010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r>
              <a:rPr lang="en-US"/>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8" name="Graphic 3">
            <a:extLst>
              <a:ext uri="{FF2B5EF4-FFF2-40B4-BE49-F238E27FC236}">
                <a16:creationId xmlns:a16="http://schemas.microsoft.com/office/drawing/2014/main" id="{DAF990C1-B871-4325-B5BE-04D79D3ACC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32900" y="4375150"/>
            <a:ext cx="2578100" cy="1981200"/>
          </a:xfrm>
          <a:prstGeom prst="rect">
            <a:avLst/>
          </a:prstGeom>
        </p:spPr>
      </p:pic>
    </p:spTree>
    <p:extLst>
      <p:ext uri="{BB962C8B-B14F-4D97-AF65-F5344CB8AC3E}">
        <p14:creationId xmlns:p14="http://schemas.microsoft.com/office/powerpoint/2010/main" val="23480518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1867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455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95145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244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282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33979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1521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43678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9984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3405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image" Target="../media/image1.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image" Target="../media/image36.emf"/><Relationship Id="rId8"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image" Target="../media/image36.emf"/><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theme" Target="../theme/theme4.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8" Type="http://schemas.openxmlformats.org/officeDocument/2006/relationships/slideLayout" Target="../slideLayouts/slideLayout96.xml"/><Relationship Id="rId3"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34" Type="http://schemas.openxmlformats.org/officeDocument/2006/relationships/theme" Target="../theme/theme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image" Target="../media/image36.emf"/><Relationship Id="rId8"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14/12/2020</a:t>
            </a:r>
            <a:endParaRPr lang="en-US" dirty="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.NET Conf 2020</a:t>
            </a:r>
            <a:endParaRPr lang="en-US" dirty="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dirty="0"/>
              <a:t>  </a:t>
            </a:r>
            <a:fld id="{CDACE531-2FE7-1449-9EEA-A972806695F4}" type="slidenum">
              <a:rPr lang="en-US" smtClean="0"/>
              <a:pPr/>
              <a:t>‹#›</a:t>
            </a:fld>
            <a:endParaRPr lang="en-US" dirty="0">
              <a:latin typeface="Segoe UI" panose="020B0502040204020203" pitchFamily="34" charset="0"/>
              <a:cs typeface="Segoe UI" panose="020B0502040204020203" pitchFamily="34" charset="0"/>
            </a:endParaRPr>
          </a:p>
        </p:txBody>
      </p:sp>
      <p:pic>
        <p:nvPicPr>
          <p:cNvPr id="8" name="Immagine 7" descr="Immagine che contiene disegnando, segnale&#10;&#10;Descrizione generata automaticamente">
            <a:extLst>
              <a:ext uri="{FF2B5EF4-FFF2-40B4-BE49-F238E27FC236}">
                <a16:creationId xmlns:a16="http://schemas.microsoft.com/office/drawing/2014/main" id="{838AFED0-BAE7-433F-A6C0-ED320786B8E2}"/>
              </a:ext>
            </a:extLst>
          </p:cNvPr>
          <p:cNvPicPr>
            <a:picLocks noChangeAspect="1"/>
          </p:cNvPicPr>
          <p:nvPr userDrawn="1"/>
        </p:nvPicPr>
        <p:blipFill>
          <a:blip r:embed="rId28"/>
          <a:stretch>
            <a:fillRect/>
          </a:stretch>
        </p:blipFill>
        <p:spPr>
          <a:xfrm>
            <a:off x="11590804" y="6318716"/>
            <a:ext cx="440391" cy="440391"/>
          </a:xfrm>
          <a:prstGeom prst="rect">
            <a:avLst/>
          </a:prstGeom>
        </p:spPr>
      </p:pic>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792"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663" r:id="rId14"/>
    <p:sldLayoutId id="2147483796"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749" r:id="rId24"/>
    <p:sldLayoutId id="2147483750" r:id="rId25"/>
    <p:sldLayoutId id="2147483794" r:id="rId26"/>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a:t>14/12/2020</a:t>
            </a:r>
            <a:endParaRPr lang="en-US" dirty="0"/>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r>
              <a:rPr lang="en-US"/>
              <a:t>.NET Conf 2020</a:t>
            </a:r>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stStyle>
          <a:p>
            <a:fld id="{CDACE531-2FE7-1449-9EEA-A972806695F4}" type="slidenum">
              <a:rPr lang="en-US" smtClean="0"/>
              <a:pPr/>
              <a:t>‹#›</a:t>
            </a:fld>
            <a:endParaRPr lang="en-US" dirty="0"/>
          </a:p>
        </p:txBody>
      </p:sp>
      <p:pic>
        <p:nvPicPr>
          <p:cNvPr id="7" name="Immagine 6" descr="Immagine che contiene disegnando, segnale&#10;&#10;Descrizione generata automaticamente">
            <a:extLst>
              <a:ext uri="{FF2B5EF4-FFF2-40B4-BE49-F238E27FC236}">
                <a16:creationId xmlns:a16="http://schemas.microsoft.com/office/drawing/2014/main" id="{55039FBD-B1B4-4073-BD92-0C9773E01673}"/>
              </a:ext>
            </a:extLst>
          </p:cNvPr>
          <p:cNvPicPr>
            <a:picLocks noChangeAspect="1"/>
          </p:cNvPicPr>
          <p:nvPr userDrawn="1"/>
        </p:nvPicPr>
        <p:blipFill>
          <a:blip r:embed="rId31"/>
          <a:stretch>
            <a:fillRect/>
          </a:stretch>
        </p:blipFill>
        <p:spPr>
          <a:xfrm>
            <a:off x="11590804" y="6318716"/>
            <a:ext cx="440391" cy="440391"/>
          </a:xfrm>
          <a:prstGeom prst="rect">
            <a:avLst/>
          </a:prstGeom>
        </p:spPr>
      </p:pic>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781" r:id="rId1"/>
    <p:sldLayoutId id="2147483797" r:id="rId2"/>
    <p:sldLayoutId id="2147483789" r:id="rId3"/>
    <p:sldLayoutId id="2147483783" r:id="rId4"/>
    <p:sldLayoutId id="2147483784" r:id="rId5"/>
    <p:sldLayoutId id="2147483785" r:id="rId6"/>
    <p:sldLayoutId id="2147483786" r:id="rId7"/>
    <p:sldLayoutId id="2147483787" r:id="rId8"/>
    <p:sldLayoutId id="2147483790" r:id="rId9"/>
    <p:sldLayoutId id="2147483788" r:id="rId10"/>
    <p:sldLayoutId id="2147483798" r:id="rId11"/>
    <p:sldLayoutId id="2147483799" r:id="rId12"/>
    <p:sldLayoutId id="2147483801" r:id="rId13"/>
    <p:sldLayoutId id="2147483800" r:id="rId14"/>
    <p:sldLayoutId id="2147483782" r:id="rId15"/>
    <p:sldLayoutId id="2147483793"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Lst>
  <p:txStyles>
    <p:titleStyle>
      <a:lvl1pPr algn="l" defTabSz="914400" rtl="0" eaLnBrk="1" latinLnBrk="0" hangingPunct="1">
        <a:lnSpc>
          <a:spcPct val="90000"/>
        </a:lnSpc>
        <a:spcBef>
          <a:spcPct val="0"/>
        </a:spcBef>
        <a:buNone/>
        <a:defRPr sz="4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 id="2147484945" r:id="rId32"/>
    <p:sldLayoutId id="214748494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6463916"/>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40" r:id="rId28"/>
    <p:sldLayoutId id="2147484941" r:id="rId29"/>
    <p:sldLayoutId id="2147484912" r:id="rId30"/>
    <p:sldLayoutId id="2147484913" r:id="rId31"/>
    <p:sldLayoutId id="2147484914" r:id="rId32"/>
    <p:sldLayoutId id="2147484915" r:id="rId33"/>
    <p:sldLayoutId id="2147484916" r:id="rId34"/>
    <p:sldLayoutId id="2147484917" r:id="rId35"/>
    <p:sldLayoutId id="2147484919"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 id="214748494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62.xml"/><Relationship Id="rId4" Type="http://schemas.openxmlformats.org/officeDocument/2006/relationships/image" Target="../media/image69.sv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62.xml"/><Relationship Id="rId4" Type="http://schemas.openxmlformats.org/officeDocument/2006/relationships/image" Target="../media/image70.sv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62.xml"/><Relationship Id="rId4" Type="http://schemas.openxmlformats.org/officeDocument/2006/relationships/image" Target="../media/image7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58.xml"/><Relationship Id="rId5" Type="http://schemas.openxmlformats.org/officeDocument/2006/relationships/image" Target="../media/image73.jpeg"/><Relationship Id="rId4" Type="http://schemas.openxmlformats.org/officeDocument/2006/relationships/image" Target="../media/image7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microsoft-ui-xaml" TargetMode="External"/><Relationship Id="rId2" Type="http://schemas.openxmlformats.org/officeDocument/2006/relationships/notesSlide" Target="../notesSlides/notesSlide14.xml"/><Relationship Id="rId1" Type="http://schemas.openxmlformats.org/officeDocument/2006/relationships/slideLayout" Target="../slideLayouts/slideLayout58.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87.xml"/><Relationship Id="rId5" Type="http://schemas.openxmlformats.org/officeDocument/2006/relationships/image" Target="../media/image61.png"/><Relationship Id="rId4" Type="http://schemas.openxmlformats.org/officeDocument/2006/relationships/image" Target="../media/image60.svg"/></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8.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28.xml"/><Relationship Id="rId4" Type="http://schemas.openxmlformats.org/officeDocument/2006/relationships/image" Target="../media/image77.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7.xml"/><Relationship Id="rId1" Type="http://schemas.openxmlformats.org/officeDocument/2006/relationships/slideLayout" Target="../slideLayouts/slideLayout128.xml"/></Relationships>
</file>

<file path=ppt/slides/_rels/slide35.xml.rels><?xml version="1.0" encoding="UTF-8" standalone="yes"?>
<Relationships xmlns="http://schemas.openxmlformats.org/package/2006/relationships"><Relationship Id="rId2" Type="http://schemas.openxmlformats.org/officeDocument/2006/relationships/hyperlink" Target="https://aka.ms/msix" TargetMode="External"/><Relationship Id="rId1" Type="http://schemas.openxmlformats.org/officeDocument/2006/relationships/slideLayout" Target="../slideLayouts/slideLayout1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91.xml"/><Relationship Id="rId4" Type="http://schemas.openxmlformats.org/officeDocument/2006/relationships/image" Target="../media/image63.svg"/></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1.xm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3" Type="http://schemas.openxmlformats.org/officeDocument/2006/relationships/hyperlink" Target="https://www.nuget.org/packages/Microsoft.Windows.SDK.Contracts" TargetMode="External"/><Relationship Id="rId2" Type="http://schemas.openxmlformats.org/officeDocument/2006/relationships/image" Target="../media/image67.png"/><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F0FBDC4-E3C8-4675-91A0-3E8923B0EBD4}"/>
              </a:ext>
            </a:extLst>
          </p:cNvPr>
          <p:cNvSpPr>
            <a:spLocks noGrp="1"/>
          </p:cNvSpPr>
          <p:nvPr>
            <p:ph type="ctrTitle"/>
          </p:nvPr>
        </p:nvSpPr>
        <p:spPr/>
        <p:txBody>
          <a:bodyPr>
            <a:normAutofit fontScale="90000"/>
          </a:bodyPr>
          <a:lstStyle/>
          <a:p>
            <a:r>
              <a:rPr lang="it-IT" dirty="0"/>
              <a:t>.NET 5.0 in salsa desktop: le novità per gli sviluppatori Windows</a:t>
            </a:r>
          </a:p>
        </p:txBody>
      </p:sp>
      <p:sp>
        <p:nvSpPr>
          <p:cNvPr id="3" name="Sottotitolo 2">
            <a:extLst>
              <a:ext uri="{FF2B5EF4-FFF2-40B4-BE49-F238E27FC236}">
                <a16:creationId xmlns:a16="http://schemas.microsoft.com/office/drawing/2014/main" id="{C27F99E4-96C4-4FFD-97E5-5AFA933C637F}"/>
              </a:ext>
            </a:extLst>
          </p:cNvPr>
          <p:cNvSpPr>
            <a:spLocks noGrp="1"/>
          </p:cNvSpPr>
          <p:nvPr>
            <p:ph type="subTitle" idx="1"/>
          </p:nvPr>
        </p:nvSpPr>
        <p:spPr>
          <a:xfrm>
            <a:off x="779929" y="4767369"/>
            <a:ext cx="8370899" cy="1785369"/>
          </a:xfrm>
        </p:spPr>
        <p:txBody>
          <a:bodyPr>
            <a:normAutofit lnSpcReduction="10000"/>
          </a:bodyPr>
          <a:lstStyle/>
          <a:p>
            <a:r>
              <a:rPr lang="it-IT" dirty="0"/>
              <a:t>Matteo Pagani</a:t>
            </a:r>
          </a:p>
          <a:p>
            <a:r>
              <a:rPr lang="it-IT" dirty="0"/>
              <a:t>Windows App Consult </a:t>
            </a:r>
            <a:r>
              <a:rPr lang="it-IT" dirty="0" err="1"/>
              <a:t>Engineer</a:t>
            </a:r>
            <a:r>
              <a:rPr lang="it-IT" dirty="0"/>
              <a:t> @ Microsoft</a:t>
            </a:r>
          </a:p>
          <a:p>
            <a:r>
              <a:rPr lang="it-IT" dirty="0"/>
              <a:t>matteo.pagani@microsoft.com</a:t>
            </a:r>
          </a:p>
          <a:p>
            <a:r>
              <a:rPr lang="it-IT" dirty="0"/>
              <a:t>Twitter: @qmatteoq | GitHub: </a:t>
            </a:r>
            <a:r>
              <a:rPr lang="it-IT" dirty="0" err="1"/>
              <a:t>qmatteoq</a:t>
            </a:r>
            <a:endParaRPr lang="it-IT" dirty="0"/>
          </a:p>
        </p:txBody>
      </p:sp>
    </p:spTree>
    <p:extLst>
      <p:ext uri="{BB962C8B-B14F-4D97-AF65-F5344CB8AC3E}">
        <p14:creationId xmlns:p14="http://schemas.microsoft.com/office/powerpoint/2010/main" val="172873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182D-B208-4389-97F6-5B5DA5256939}"/>
              </a:ext>
            </a:extLst>
          </p:cNvPr>
          <p:cNvSpPr>
            <a:spLocks noGrp="1"/>
          </p:cNvSpPr>
          <p:nvPr>
            <p:ph type="title"/>
          </p:nvPr>
        </p:nvSpPr>
        <p:spPr/>
        <p:txBody>
          <a:bodyPr/>
          <a:lstStyle/>
          <a:p>
            <a:r>
              <a:rPr lang="en-US" dirty="0"/>
              <a:t>C# / WinRT</a:t>
            </a:r>
          </a:p>
        </p:txBody>
      </p:sp>
      <p:sp>
        <p:nvSpPr>
          <p:cNvPr id="3" name="Text Placeholder 2">
            <a:extLst>
              <a:ext uri="{FF2B5EF4-FFF2-40B4-BE49-F238E27FC236}">
                <a16:creationId xmlns:a16="http://schemas.microsoft.com/office/drawing/2014/main" id="{4D944455-121B-4909-B1AD-2BB4435B3445}"/>
              </a:ext>
            </a:extLst>
          </p:cNvPr>
          <p:cNvSpPr>
            <a:spLocks noGrp="1"/>
          </p:cNvSpPr>
          <p:nvPr>
            <p:ph type="body" sz="quarter" idx="10"/>
          </p:nvPr>
        </p:nvSpPr>
        <p:spPr>
          <a:xfrm>
            <a:off x="586390" y="1434370"/>
            <a:ext cx="11018520" cy="4173450"/>
          </a:xfrm>
        </p:spPr>
        <p:txBody>
          <a:bodyPr/>
          <a:lstStyle/>
          <a:p>
            <a:pPr marL="457200" indent="-457200">
              <a:buFont typeface="Arial" panose="020B0604020202020204" pitchFamily="34" charset="0"/>
              <a:buChar char="•"/>
            </a:pPr>
            <a:r>
              <a:rPr lang="en-US" b="0" i="0" dirty="0">
                <a:solidFill>
                  <a:srgbClr val="171717"/>
                </a:solidFill>
                <a:effectLst/>
                <a:latin typeface="Segoe UI" panose="020B0502040204020203" pitchFamily="34" charset="0"/>
              </a:rPr>
              <a:t>NuGet-packaged toolkit that provides Windows Runtime (WinRT) projection support for the C# language</a:t>
            </a:r>
          </a:p>
          <a:p>
            <a:pPr marL="457200" indent="-457200">
              <a:buFont typeface="Arial" panose="020B0604020202020204" pitchFamily="34" charset="0"/>
              <a:buChar char="•"/>
            </a:pPr>
            <a:r>
              <a:rPr lang="en-US" dirty="0">
                <a:solidFill>
                  <a:srgbClr val="171717"/>
                </a:solidFill>
                <a:latin typeface="Segoe UI" panose="020B0502040204020203" pitchFamily="34" charset="0"/>
              </a:rPr>
              <a:t>It enables .NET 5.0 application to access to Windows Runtime APIs</a:t>
            </a:r>
          </a:p>
          <a:p>
            <a:pPr marL="685800" lvl="1" indent="-457200">
              <a:buFont typeface="Arial" panose="020B0604020202020204" pitchFamily="34" charset="0"/>
              <a:buChar char="•"/>
            </a:pPr>
            <a:r>
              <a:rPr lang="en-US" dirty="0">
                <a:solidFill>
                  <a:srgbClr val="171717"/>
                </a:solidFill>
                <a:latin typeface="Segoe UI" panose="020B0502040204020203" pitchFamily="34" charset="0"/>
              </a:rPr>
              <a:t>Geolocation</a:t>
            </a:r>
          </a:p>
          <a:p>
            <a:pPr marL="685800" lvl="1" indent="-457200">
              <a:buFont typeface="Arial" panose="020B0604020202020204" pitchFamily="34" charset="0"/>
              <a:buChar char="•"/>
            </a:pPr>
            <a:r>
              <a:rPr lang="en-US" dirty="0">
                <a:solidFill>
                  <a:srgbClr val="171717"/>
                </a:solidFill>
                <a:latin typeface="Segoe UI" panose="020B0502040204020203" pitchFamily="34" charset="0"/>
              </a:rPr>
              <a:t>Bluetooth</a:t>
            </a:r>
          </a:p>
          <a:p>
            <a:pPr marL="685800" lvl="1" indent="-457200">
              <a:buFont typeface="Arial" panose="020B0604020202020204" pitchFamily="34" charset="0"/>
              <a:buChar char="•"/>
            </a:pPr>
            <a:r>
              <a:rPr lang="en-US" dirty="0">
                <a:solidFill>
                  <a:srgbClr val="171717"/>
                </a:solidFill>
                <a:latin typeface="Segoe UI" panose="020B0502040204020203" pitchFamily="34" charset="0"/>
              </a:rPr>
              <a:t>Biometric authentication</a:t>
            </a:r>
          </a:p>
          <a:p>
            <a:pPr marL="685800" lvl="1" indent="-457200">
              <a:buFont typeface="Arial" panose="020B0604020202020204" pitchFamily="34" charset="0"/>
              <a:buChar char="•"/>
            </a:pPr>
            <a:r>
              <a:rPr lang="en-US" dirty="0">
                <a:solidFill>
                  <a:srgbClr val="171717"/>
                </a:solidFill>
                <a:latin typeface="Segoe UI" panose="020B0502040204020203" pitchFamily="34" charset="0"/>
              </a:rPr>
              <a:t>Notifications</a:t>
            </a:r>
          </a:p>
          <a:p>
            <a:pPr marL="685800" lvl="1" indent="-457200">
              <a:buFont typeface="Arial" panose="020B0604020202020204" pitchFamily="34" charset="0"/>
              <a:buChar char="•"/>
            </a:pPr>
            <a:r>
              <a:rPr lang="en-US" dirty="0">
                <a:solidFill>
                  <a:srgbClr val="171717"/>
                </a:solidFill>
                <a:latin typeface="Segoe UI" panose="020B0502040204020203" pitchFamily="34" charset="0"/>
              </a:rPr>
              <a:t>And much more…</a:t>
            </a:r>
          </a:p>
          <a:p>
            <a:pPr marL="457200" indent="-457200">
              <a:buFont typeface="Arial" panose="020B0604020202020204" pitchFamily="34" charset="0"/>
              <a:buChar char="•"/>
            </a:pPr>
            <a:r>
              <a:rPr lang="en-US" dirty="0">
                <a:solidFill>
                  <a:srgbClr val="171717"/>
                </a:solidFill>
                <a:latin typeface="Segoe UI" panose="020B0502040204020203" pitchFamily="34" charset="0"/>
              </a:rPr>
              <a:t>It enables to consume Windows Runtime components in a .NET 5.0 application</a:t>
            </a:r>
            <a:endParaRPr lang="en-US" dirty="0"/>
          </a:p>
        </p:txBody>
      </p:sp>
    </p:spTree>
    <p:extLst>
      <p:ext uri="{BB962C8B-B14F-4D97-AF65-F5344CB8AC3E}">
        <p14:creationId xmlns:p14="http://schemas.microsoft.com/office/powerpoint/2010/main" val="37077428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6BEB-23C1-4D38-A978-8E4DD63431AE}"/>
              </a:ext>
            </a:extLst>
          </p:cNvPr>
          <p:cNvSpPr>
            <a:spLocks noGrp="1"/>
          </p:cNvSpPr>
          <p:nvPr>
            <p:ph type="title"/>
          </p:nvPr>
        </p:nvSpPr>
        <p:spPr/>
        <p:txBody>
          <a:bodyPr/>
          <a:lstStyle/>
          <a:p>
            <a:r>
              <a:rPr lang="en-US" dirty="0"/>
              <a:t>New approach in .NET 5</a:t>
            </a:r>
          </a:p>
        </p:txBody>
      </p:sp>
      <p:sp>
        <p:nvSpPr>
          <p:cNvPr id="3" name="Text Placeholder 2">
            <a:extLst>
              <a:ext uri="{FF2B5EF4-FFF2-40B4-BE49-F238E27FC236}">
                <a16:creationId xmlns:a16="http://schemas.microsoft.com/office/drawing/2014/main" id="{837DE08F-386C-4E8D-BA63-84475F257D38}"/>
              </a:ext>
            </a:extLst>
          </p:cNvPr>
          <p:cNvSpPr>
            <a:spLocks noGrp="1"/>
          </p:cNvSpPr>
          <p:nvPr>
            <p:ph type="body" sz="quarter" idx="10"/>
          </p:nvPr>
        </p:nvSpPr>
        <p:spPr>
          <a:xfrm>
            <a:off x="586390" y="1434370"/>
            <a:ext cx="11018520" cy="2412968"/>
          </a:xfrm>
        </p:spPr>
        <p:txBody>
          <a:bodyPr/>
          <a:lstStyle/>
          <a:p>
            <a:pPr marL="457200" indent="-457200">
              <a:buFont typeface="Arial" panose="020B0604020202020204" pitchFamily="34" charset="0"/>
              <a:buChar char="•"/>
            </a:pPr>
            <a:r>
              <a:rPr lang="en-US" dirty="0"/>
              <a:t>It leverages the C# / WinRT project</a:t>
            </a:r>
          </a:p>
          <a:p>
            <a:pPr marL="457200" indent="-457200">
              <a:buFont typeface="Arial" panose="020B0604020202020204" pitchFamily="34" charset="0"/>
              <a:buChar char="•"/>
            </a:pPr>
            <a:r>
              <a:rPr lang="en-US" dirty="0"/>
              <a:t>The goal is to make .NET completely agnostic, by lifting the WinRT projection support out of the compiler</a:t>
            </a:r>
          </a:p>
          <a:p>
            <a:pPr marL="457200" indent="-457200">
              <a:buFont typeface="Arial" panose="020B0604020202020204" pitchFamily="34" charset="0"/>
              <a:buChar char="•"/>
            </a:pPr>
            <a:r>
              <a:rPr lang="en-US" dirty="0"/>
              <a:t>No more NuGet packages to reference</a:t>
            </a:r>
          </a:p>
          <a:p>
            <a:pPr marL="457200" indent="-457200">
              <a:buFont typeface="Arial" panose="020B0604020202020204" pitchFamily="34" charset="0"/>
              <a:buChar char="•"/>
            </a:pPr>
            <a:r>
              <a:rPr lang="en-US" dirty="0"/>
              <a:t>Just target the specific TFM</a:t>
            </a:r>
          </a:p>
        </p:txBody>
      </p:sp>
      <p:sp>
        <p:nvSpPr>
          <p:cNvPr id="5" name="TextBox 4">
            <a:extLst>
              <a:ext uri="{FF2B5EF4-FFF2-40B4-BE49-F238E27FC236}">
                <a16:creationId xmlns:a16="http://schemas.microsoft.com/office/drawing/2014/main" id="{B72014F2-661E-48BD-B35F-2CF7EBA39376}"/>
              </a:ext>
            </a:extLst>
          </p:cNvPr>
          <p:cNvSpPr txBox="1"/>
          <p:nvPr/>
        </p:nvSpPr>
        <p:spPr>
          <a:xfrm>
            <a:off x="854924" y="4020414"/>
            <a:ext cx="8474272" cy="2585323"/>
          </a:xfrm>
          <a:prstGeom prst="rect">
            <a:avLst/>
          </a:prstGeom>
          <a:noFill/>
        </p:spPr>
        <p:txBody>
          <a:bodyPr wrap="square">
            <a:spAutoFit/>
          </a:bodyPr>
          <a:lstStyle/>
          <a:p>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Project</a:t>
            </a:r>
            <a:r>
              <a:rPr lang="en-US" sz="1800" dirty="0">
                <a:solidFill>
                  <a:srgbClr val="0000FF"/>
                </a:solidFill>
                <a:latin typeface="Consolas" panose="020B0609020204030204" pitchFamily="49" charset="0"/>
              </a:rPr>
              <a:t> </a:t>
            </a:r>
            <a:r>
              <a:rPr lang="en-US" sz="1800" dirty="0" err="1">
                <a:solidFill>
                  <a:srgbClr val="FF0000"/>
                </a:solidFill>
                <a:latin typeface="Consolas" panose="020B0609020204030204" pitchFamily="49" charset="0"/>
              </a:rPr>
              <a:t>Sdk</a:t>
            </a:r>
            <a:r>
              <a:rPr lang="en-US" sz="1800" dirty="0">
                <a:solidFill>
                  <a:srgbClr val="0000FF"/>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FF"/>
                </a:solidFill>
                <a:latin typeface="Consolas" panose="020B0609020204030204" pitchFamily="49" charset="0"/>
              </a:rPr>
              <a:t>Microsoft.NET.Sdk</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PropertyGroup</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OutputType</a:t>
            </a:r>
            <a:r>
              <a:rPr lang="en-US" sz="1800" dirty="0">
                <a:solidFill>
                  <a:srgbClr val="0000FF"/>
                </a:solidFill>
                <a:latin typeface="Consolas" panose="020B0609020204030204" pitchFamily="49" charset="0"/>
              </a:rPr>
              <a:t>&gt;</a:t>
            </a:r>
            <a:r>
              <a:rPr lang="en-US" sz="1800" dirty="0" err="1">
                <a:solidFill>
                  <a:srgbClr val="000000"/>
                </a:solidFill>
                <a:latin typeface="Consolas" panose="020B0609020204030204" pitchFamily="49" charset="0"/>
              </a:rPr>
              <a:t>WinExe</a:t>
            </a:r>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OutputType</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TargetFramework</a:t>
            </a:r>
            <a:r>
              <a:rPr lang="en-US" sz="1800" dirty="0">
                <a:solidFill>
                  <a:srgbClr val="0000FF"/>
                </a:solidFill>
                <a:latin typeface="Consolas" panose="020B0609020204030204" pitchFamily="49" charset="0"/>
              </a:rPr>
              <a:t>&gt;</a:t>
            </a:r>
            <a:r>
              <a:rPr lang="en-US" sz="1800" dirty="0">
                <a:solidFill>
                  <a:srgbClr val="000000"/>
                </a:solidFill>
                <a:highlight>
                  <a:srgbClr val="FFFF00"/>
                </a:highlight>
                <a:latin typeface="Consolas" panose="020B0609020204030204" pitchFamily="49" charset="0"/>
              </a:rPr>
              <a:t>net5.0-windows10.0.19041.0</a:t>
            </a:r>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TargetFramework</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UseWPF</a:t>
            </a:r>
            <a:r>
              <a:rPr lang="en-US" sz="1800" dirty="0">
                <a:solidFill>
                  <a:srgbClr val="0000FF"/>
                </a:solidFill>
                <a:latin typeface="Consolas" panose="020B0609020204030204" pitchFamily="49" charset="0"/>
              </a:rPr>
              <a:t>&gt;</a:t>
            </a:r>
            <a:r>
              <a:rPr lang="en-US" sz="1800" dirty="0">
                <a:solidFill>
                  <a:srgbClr val="000000"/>
                </a:solidFill>
                <a:latin typeface="Consolas" panose="020B0609020204030204" pitchFamily="49" charset="0"/>
              </a:rPr>
              <a:t>true</a:t>
            </a:r>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UseWPF</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PropertyGroup</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&lt;/</a:t>
            </a:r>
            <a:r>
              <a:rPr lang="en-US" sz="1800" dirty="0">
                <a:solidFill>
                  <a:srgbClr val="A31515"/>
                </a:solidFill>
                <a:latin typeface="Consolas" panose="020B0609020204030204" pitchFamily="49" charset="0"/>
              </a:rPr>
              <a:t>Project</a:t>
            </a:r>
            <a:r>
              <a:rPr lang="en-US" sz="1800" dirty="0">
                <a:solidFill>
                  <a:srgbClr val="0000FF"/>
                </a:solidFill>
                <a:latin typeface="Consolas" panose="020B0609020204030204" pitchFamily="49" charset="0"/>
              </a:rPr>
              <a:t>&gt;</a:t>
            </a:r>
            <a:endParaRPr lang="en-US" dirty="0"/>
          </a:p>
        </p:txBody>
      </p:sp>
      <p:sp>
        <p:nvSpPr>
          <p:cNvPr id="6" name="TextBox 5">
            <a:extLst>
              <a:ext uri="{FF2B5EF4-FFF2-40B4-BE49-F238E27FC236}">
                <a16:creationId xmlns:a16="http://schemas.microsoft.com/office/drawing/2014/main" id="{03C31A9F-FA61-4871-87A7-FB67E35537D8}"/>
              </a:ext>
            </a:extLst>
          </p:cNvPr>
          <p:cNvSpPr txBox="1"/>
          <p:nvPr/>
        </p:nvSpPr>
        <p:spPr>
          <a:xfrm>
            <a:off x="9549115" y="4389745"/>
            <a:ext cx="2407533" cy="1846659"/>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Supported versions</a:t>
            </a:r>
          </a:p>
          <a:p>
            <a:pPr algn="l"/>
            <a:endParaRPr lang="en-US" sz="20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b="0" i="0" dirty="0">
                <a:solidFill>
                  <a:srgbClr val="000000"/>
                </a:solidFill>
                <a:effectLst/>
                <a:latin typeface="Microsoft SegoeUI"/>
              </a:rPr>
              <a:t>10.0.17763.0</a:t>
            </a:r>
          </a:p>
          <a:p>
            <a:pPr marL="342900" indent="-342900" algn="l">
              <a:buFont typeface="Arial" panose="020B0604020202020204" pitchFamily="34" charset="0"/>
              <a:buChar char="•"/>
            </a:pPr>
            <a:r>
              <a:rPr lang="en-US" sz="2000" b="0" i="0" dirty="0">
                <a:solidFill>
                  <a:srgbClr val="000000"/>
                </a:solidFill>
                <a:effectLst/>
                <a:latin typeface="Microsoft SegoeUI"/>
              </a:rPr>
              <a:t>10.0.18362.0</a:t>
            </a:r>
          </a:p>
          <a:p>
            <a:pPr marL="342900" indent="-342900" algn="l">
              <a:buFont typeface="Arial" panose="020B0604020202020204" pitchFamily="34" charset="0"/>
              <a:buChar char="•"/>
            </a:pPr>
            <a:r>
              <a:rPr lang="en-US" sz="2000" b="0" i="0" dirty="0">
                <a:solidFill>
                  <a:srgbClr val="000000"/>
                </a:solidFill>
                <a:effectLst/>
                <a:latin typeface="Microsoft SegoeUI"/>
              </a:rPr>
              <a:t>10.0.19041.0</a:t>
            </a:r>
          </a:p>
          <a:p>
            <a:pPr algn="l"/>
            <a:endParaRPr lang="en-US" sz="2000"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237909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96D4-D151-4CE4-8C0B-0A81C4978947}"/>
              </a:ext>
            </a:extLst>
          </p:cNvPr>
          <p:cNvSpPr>
            <a:spLocks noGrp="1"/>
          </p:cNvSpPr>
          <p:nvPr>
            <p:ph type="title"/>
          </p:nvPr>
        </p:nvSpPr>
        <p:spPr/>
        <p:txBody>
          <a:bodyPr/>
          <a:lstStyle/>
          <a:p>
            <a:r>
              <a:rPr lang="en-US" dirty="0"/>
              <a:t>Using Windows Runtime APIs</a:t>
            </a:r>
          </a:p>
        </p:txBody>
      </p:sp>
      <p:sp>
        <p:nvSpPr>
          <p:cNvPr id="3" name="Text Placeholder 2">
            <a:extLst>
              <a:ext uri="{FF2B5EF4-FFF2-40B4-BE49-F238E27FC236}">
                <a16:creationId xmlns:a16="http://schemas.microsoft.com/office/drawing/2014/main" id="{3B2E87F3-7492-4E48-8CB7-9A583337B61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56496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05AF-B6D0-4EC6-9780-CD8836AF3263}"/>
              </a:ext>
            </a:extLst>
          </p:cNvPr>
          <p:cNvSpPr>
            <a:spLocks noGrp="1"/>
          </p:cNvSpPr>
          <p:nvPr>
            <p:ph type="title"/>
          </p:nvPr>
        </p:nvSpPr>
        <p:spPr/>
        <p:txBody>
          <a:bodyPr/>
          <a:lstStyle/>
          <a:p>
            <a:r>
              <a:rPr lang="en-US" dirty="0"/>
              <a:t>Consuming Windows Runtime components </a:t>
            </a:r>
          </a:p>
        </p:txBody>
      </p:sp>
      <p:sp>
        <p:nvSpPr>
          <p:cNvPr id="3" name="Text Placeholder 2">
            <a:extLst>
              <a:ext uri="{FF2B5EF4-FFF2-40B4-BE49-F238E27FC236}">
                <a16:creationId xmlns:a16="http://schemas.microsoft.com/office/drawing/2014/main" id="{6E5B2986-ACA4-4DA2-ACCE-9064A760A911}"/>
              </a:ext>
            </a:extLst>
          </p:cNvPr>
          <p:cNvSpPr>
            <a:spLocks noGrp="1"/>
          </p:cNvSpPr>
          <p:nvPr>
            <p:ph type="body" sz="quarter" idx="10"/>
          </p:nvPr>
        </p:nvSpPr>
        <p:spPr>
          <a:xfrm>
            <a:off x="586390" y="1434370"/>
            <a:ext cx="11018520" cy="2326791"/>
          </a:xfrm>
        </p:spPr>
        <p:txBody>
          <a:bodyPr/>
          <a:lstStyle/>
          <a:p>
            <a:pPr marL="457200" indent="-457200">
              <a:buFont typeface="Arial" panose="020B0604020202020204" pitchFamily="34" charset="0"/>
              <a:buChar char="•"/>
            </a:pPr>
            <a:r>
              <a:rPr lang="en-US" dirty="0"/>
              <a:t>You can use C# / WinRT to create a projection library for a Windows Runtime Component</a:t>
            </a:r>
          </a:p>
          <a:p>
            <a:pPr marL="457200" indent="-457200">
              <a:buFont typeface="Arial" panose="020B0604020202020204" pitchFamily="34" charset="0"/>
              <a:buChar char="•"/>
            </a:pPr>
            <a:r>
              <a:rPr lang="en-US" dirty="0"/>
              <a:t>You can pack this library into a NuGet component or just distribute the DLL</a:t>
            </a:r>
          </a:p>
          <a:p>
            <a:pPr marL="457200" indent="-457200">
              <a:buFont typeface="Arial" panose="020B0604020202020204" pitchFamily="34" charset="0"/>
              <a:buChar char="•"/>
            </a:pPr>
            <a:r>
              <a:rPr lang="en-US" dirty="0"/>
              <a:t>Use the library from a .NET 5.0 application</a:t>
            </a:r>
          </a:p>
        </p:txBody>
      </p:sp>
      <p:sp>
        <p:nvSpPr>
          <p:cNvPr id="5" name="TextBox 4">
            <a:extLst>
              <a:ext uri="{FF2B5EF4-FFF2-40B4-BE49-F238E27FC236}">
                <a16:creationId xmlns:a16="http://schemas.microsoft.com/office/drawing/2014/main" id="{0B8EA2AD-D08E-490E-ACD0-16ABB9D37BF2}"/>
              </a:ext>
            </a:extLst>
          </p:cNvPr>
          <p:cNvSpPr txBox="1"/>
          <p:nvPr/>
        </p:nvSpPr>
        <p:spPr>
          <a:xfrm>
            <a:off x="586390" y="4553870"/>
            <a:ext cx="10085664" cy="1200329"/>
          </a:xfrm>
          <a:prstGeom prst="rect">
            <a:avLst/>
          </a:prstGeom>
          <a:noFill/>
        </p:spPr>
        <p:txBody>
          <a:bodyPr wrap="square">
            <a:spAutoFit/>
          </a:bodyPr>
          <a:lstStyle/>
          <a:p>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PropertyGroup</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CsWinRTIncludes</a:t>
            </a:r>
            <a:r>
              <a:rPr lang="en-US" sz="1800" dirty="0">
                <a:solidFill>
                  <a:srgbClr val="0000FF"/>
                </a:solidFill>
                <a:latin typeface="Consolas" panose="020B0609020204030204" pitchFamily="49" charset="0"/>
              </a:rPr>
              <a:t>&gt;</a:t>
            </a:r>
            <a:r>
              <a:rPr lang="en-US" sz="1800" dirty="0" err="1">
                <a:solidFill>
                  <a:srgbClr val="000000"/>
                </a:solidFill>
                <a:latin typeface="Consolas" panose="020B0609020204030204" pitchFamily="49" charset="0"/>
              </a:rPr>
              <a:t>GeolocationComponent</a:t>
            </a:r>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CsWinRTIncludes</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  &lt;</a:t>
            </a:r>
            <a:r>
              <a:rPr lang="en-US" sz="1800" dirty="0" err="1">
                <a:solidFill>
                  <a:srgbClr val="A31515"/>
                </a:solidFill>
                <a:latin typeface="Consolas" panose="020B0609020204030204" pitchFamily="49" charset="0"/>
              </a:rPr>
              <a:t>CsWinRTGeneratedFilesDir</a:t>
            </a:r>
            <a:r>
              <a:rPr lang="en-US" sz="1800" dirty="0">
                <a:solidFill>
                  <a:srgbClr val="0000FF"/>
                </a:solidFill>
                <a:latin typeface="Consolas" panose="020B0609020204030204" pitchFamily="49" charset="0"/>
              </a:rPr>
              <a:t>&gt;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OutDir</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CsWinRTGeneratedFilesDir</a:t>
            </a:r>
            <a:r>
              <a:rPr lang="en-US" sz="1800" dirty="0">
                <a:solidFill>
                  <a:srgbClr val="0000FF"/>
                </a:solidFill>
                <a:latin typeface="Consolas" panose="020B0609020204030204" pitchFamily="49" charset="0"/>
              </a:rPr>
              <a:t>&gt;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&lt;/</a:t>
            </a:r>
            <a:r>
              <a:rPr lang="en-US" sz="1800" dirty="0" err="1">
                <a:solidFill>
                  <a:srgbClr val="A31515"/>
                </a:solidFill>
                <a:latin typeface="Consolas" panose="020B0609020204030204" pitchFamily="49" charset="0"/>
              </a:rPr>
              <a:t>PropertyGroup</a:t>
            </a:r>
            <a:r>
              <a:rPr lang="en-US" sz="1800" dirty="0">
                <a:solidFill>
                  <a:srgbClr val="0000FF"/>
                </a:solidFill>
                <a:latin typeface="Consolas" panose="020B0609020204030204" pitchFamily="49" charset="0"/>
              </a:rPr>
              <a:t>&gt;</a:t>
            </a:r>
            <a:endParaRPr lang="en-US" dirty="0"/>
          </a:p>
        </p:txBody>
      </p:sp>
    </p:spTree>
    <p:extLst>
      <p:ext uri="{BB962C8B-B14F-4D97-AF65-F5344CB8AC3E}">
        <p14:creationId xmlns:p14="http://schemas.microsoft.com/office/powerpoint/2010/main" val="31232069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E96D4-D151-4CE4-8C0B-0A81C4978947}"/>
              </a:ext>
            </a:extLst>
          </p:cNvPr>
          <p:cNvSpPr>
            <a:spLocks noGrp="1"/>
          </p:cNvSpPr>
          <p:nvPr>
            <p:ph type="title"/>
          </p:nvPr>
        </p:nvSpPr>
        <p:spPr/>
        <p:txBody>
          <a:bodyPr/>
          <a:lstStyle/>
          <a:p>
            <a:r>
              <a:rPr lang="en-US" dirty="0"/>
              <a:t>Consuming a Windows Runtime component</a:t>
            </a:r>
          </a:p>
        </p:txBody>
      </p:sp>
      <p:sp>
        <p:nvSpPr>
          <p:cNvPr id="3" name="Text Placeholder 2">
            <a:extLst>
              <a:ext uri="{FF2B5EF4-FFF2-40B4-BE49-F238E27FC236}">
                <a16:creationId xmlns:a16="http://schemas.microsoft.com/office/drawing/2014/main" id="{3B2E87F3-7492-4E48-8CB7-9A583337B611}"/>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24531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666D-1EE1-47A9-9684-2791349A76BE}"/>
              </a:ext>
            </a:extLst>
          </p:cNvPr>
          <p:cNvSpPr>
            <a:spLocks noGrp="1"/>
          </p:cNvSpPr>
          <p:nvPr>
            <p:ph type="title"/>
          </p:nvPr>
        </p:nvSpPr>
        <p:spPr/>
        <p:txBody>
          <a:bodyPr/>
          <a:lstStyle/>
          <a:p>
            <a:r>
              <a:rPr lang="en-US" sz="3600">
                <a:solidFill>
                  <a:schemeClr val="tx1"/>
                </a:solidFill>
              </a:rPr>
              <a:t>Making </a:t>
            </a:r>
            <a:r>
              <a:rPr lang="en-US"/>
              <a:t>apps </a:t>
            </a:r>
            <a:r>
              <a:rPr lang="en-US" i="1"/>
              <a:t>great </a:t>
            </a:r>
            <a:r>
              <a:rPr lang="en-US"/>
              <a:t>for the people who use them</a:t>
            </a:r>
            <a:endParaRPr lang="en-US">
              <a:solidFill>
                <a:schemeClr val="accent1">
                  <a:lumMod val="75000"/>
                </a:schemeClr>
              </a:solidFill>
            </a:endParaRPr>
          </a:p>
        </p:txBody>
      </p:sp>
      <p:grpSp>
        <p:nvGrpSpPr>
          <p:cNvPr id="5" name="Group 4">
            <a:extLst>
              <a:ext uri="{FF2B5EF4-FFF2-40B4-BE49-F238E27FC236}">
                <a16:creationId xmlns:a16="http://schemas.microsoft.com/office/drawing/2014/main" id="{8319360A-2F92-4830-B291-673D5E652482}"/>
              </a:ext>
            </a:extLst>
          </p:cNvPr>
          <p:cNvGrpSpPr/>
          <p:nvPr/>
        </p:nvGrpSpPr>
        <p:grpSpPr>
          <a:xfrm>
            <a:off x="661737" y="3157797"/>
            <a:ext cx="8406805" cy="737649"/>
            <a:chOff x="661737" y="3157797"/>
            <a:chExt cx="8406805" cy="737649"/>
          </a:xfrm>
        </p:grpSpPr>
        <p:sp>
          <p:nvSpPr>
            <p:cNvPr id="15" name="Rectangle 14">
              <a:extLst>
                <a:ext uri="{FF2B5EF4-FFF2-40B4-BE49-F238E27FC236}">
                  <a16:creationId xmlns:a16="http://schemas.microsoft.com/office/drawing/2014/main" id="{3AA10993-7768-47A7-ABD1-ABE2DF5EA641}"/>
                </a:ext>
              </a:extLst>
            </p:cNvPr>
            <p:cNvSpPr/>
            <p:nvPr/>
          </p:nvSpPr>
          <p:spPr bwMode="auto">
            <a:xfrm>
              <a:off x="1418738" y="3157797"/>
              <a:ext cx="7649804" cy="737649"/>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800" dirty="0">
                  <a:solidFill>
                    <a:schemeClr val="tx1"/>
                  </a:solidFill>
                  <a:ea typeface="Segoe UI" pitchFamily="34" charset="0"/>
                  <a:cs typeface="Segoe UI" pitchFamily="34" charset="0"/>
                </a:rPr>
                <a:t>App deployment and management</a:t>
              </a:r>
            </a:p>
          </p:txBody>
        </p:sp>
        <p:sp>
          <p:nvSpPr>
            <p:cNvPr id="22" name="magnify" title="Icon of a magnifying glass">
              <a:extLst>
                <a:ext uri="{FF2B5EF4-FFF2-40B4-BE49-F238E27FC236}">
                  <a16:creationId xmlns:a16="http://schemas.microsoft.com/office/drawing/2014/main" id="{CFFDC357-DFF3-41C7-BF26-9C816635659D}"/>
                </a:ext>
              </a:extLst>
            </p:cNvPr>
            <p:cNvSpPr>
              <a:spLocks noChangeAspect="1" noEditPoints="1"/>
            </p:cNvSpPr>
            <p:nvPr/>
          </p:nvSpPr>
          <p:spPr bwMode="auto">
            <a:xfrm flipH="1">
              <a:off x="661737" y="3343741"/>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E0245A67-6FF4-40DE-BE62-0998C4726809}"/>
              </a:ext>
            </a:extLst>
          </p:cNvPr>
          <p:cNvGrpSpPr/>
          <p:nvPr/>
        </p:nvGrpSpPr>
        <p:grpSpPr>
          <a:xfrm>
            <a:off x="619580" y="4765071"/>
            <a:ext cx="8448962" cy="737649"/>
            <a:chOff x="619580" y="4765071"/>
            <a:chExt cx="8448962" cy="737649"/>
          </a:xfrm>
        </p:grpSpPr>
        <p:sp>
          <p:nvSpPr>
            <p:cNvPr id="19" name="Rectangle 18">
              <a:extLst>
                <a:ext uri="{FF2B5EF4-FFF2-40B4-BE49-F238E27FC236}">
                  <a16:creationId xmlns:a16="http://schemas.microsoft.com/office/drawing/2014/main" id="{6AA92B25-FD7C-4710-8377-4B32F4C761B2}"/>
                </a:ext>
              </a:extLst>
            </p:cNvPr>
            <p:cNvSpPr/>
            <p:nvPr/>
          </p:nvSpPr>
          <p:spPr bwMode="auto">
            <a:xfrm>
              <a:off x="1418738" y="4765071"/>
              <a:ext cx="7649804" cy="737649"/>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800">
                  <a:solidFill>
                    <a:schemeClr val="tx1"/>
                  </a:solidFill>
                  <a:ea typeface="Segoe UI" pitchFamily="34" charset="0"/>
                  <a:cs typeface="Segoe UI" pitchFamily="34" charset="0"/>
                </a:rPr>
                <a:t>System performance and battery life</a:t>
              </a:r>
            </a:p>
          </p:txBody>
        </p:sp>
        <p:sp>
          <p:nvSpPr>
            <p:cNvPr id="26" name="battery" title="Icon of a battery">
              <a:extLst>
                <a:ext uri="{FF2B5EF4-FFF2-40B4-BE49-F238E27FC236}">
                  <a16:creationId xmlns:a16="http://schemas.microsoft.com/office/drawing/2014/main" id="{142C1BE9-D602-4E06-8F34-5E0C25DB409B}"/>
                </a:ext>
              </a:extLst>
            </p:cNvPr>
            <p:cNvSpPr>
              <a:spLocks noChangeAspect="1" noEditPoints="1"/>
            </p:cNvSpPr>
            <p:nvPr/>
          </p:nvSpPr>
          <p:spPr bwMode="auto">
            <a:xfrm>
              <a:off x="619580" y="5025217"/>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33CB4921-D4BB-4D30-8B68-6B995C455C51}"/>
              </a:ext>
            </a:extLst>
          </p:cNvPr>
          <p:cNvGrpSpPr/>
          <p:nvPr/>
        </p:nvGrpSpPr>
        <p:grpSpPr>
          <a:xfrm>
            <a:off x="653129" y="2354160"/>
            <a:ext cx="8415413" cy="737649"/>
            <a:chOff x="653129" y="2354160"/>
            <a:chExt cx="8415413" cy="737649"/>
          </a:xfrm>
        </p:grpSpPr>
        <p:sp>
          <p:nvSpPr>
            <p:cNvPr id="11" name="Rectangle 10">
              <a:extLst>
                <a:ext uri="{FF2B5EF4-FFF2-40B4-BE49-F238E27FC236}">
                  <a16:creationId xmlns:a16="http://schemas.microsoft.com/office/drawing/2014/main" id="{86B1E351-5713-44B4-B0BE-6E3ABC8CD913}"/>
                </a:ext>
              </a:extLst>
            </p:cNvPr>
            <p:cNvSpPr/>
            <p:nvPr/>
          </p:nvSpPr>
          <p:spPr bwMode="auto">
            <a:xfrm>
              <a:off x="1418738" y="2354160"/>
              <a:ext cx="7649804" cy="737649"/>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800">
                  <a:solidFill>
                    <a:schemeClr val="tx1"/>
                  </a:solidFill>
                  <a:ea typeface="Segoe UI" pitchFamily="34" charset="0"/>
                  <a:cs typeface="Segoe UI" pitchFamily="34" charset="0"/>
                </a:rPr>
                <a:t>Modern user experience</a:t>
              </a:r>
            </a:p>
          </p:txBody>
        </p:sp>
        <p:sp>
          <p:nvSpPr>
            <p:cNvPr id="27" name="Touchscreen" title="Icon of a closed hand with one finger touching a screen">
              <a:extLst>
                <a:ext uri="{FF2B5EF4-FFF2-40B4-BE49-F238E27FC236}">
                  <a16:creationId xmlns:a16="http://schemas.microsoft.com/office/drawing/2014/main" id="{0C5CEF99-3510-42AB-9E05-8DDFE5ED11BD}"/>
                </a:ext>
              </a:extLst>
            </p:cNvPr>
            <p:cNvSpPr>
              <a:spLocks noChangeAspect="1" noEditPoints="1"/>
            </p:cNvSpPr>
            <p:nvPr/>
          </p:nvSpPr>
          <p:spPr bwMode="auto">
            <a:xfrm>
              <a:off x="653129" y="2540104"/>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B41357B1-34DC-45D7-B795-B2D6AF418E26}"/>
              </a:ext>
            </a:extLst>
          </p:cNvPr>
          <p:cNvGrpSpPr/>
          <p:nvPr/>
        </p:nvGrpSpPr>
        <p:grpSpPr>
          <a:xfrm>
            <a:off x="668933" y="3961434"/>
            <a:ext cx="8399609" cy="737649"/>
            <a:chOff x="668933" y="3961434"/>
            <a:chExt cx="8399609" cy="737649"/>
          </a:xfrm>
        </p:grpSpPr>
        <p:sp>
          <p:nvSpPr>
            <p:cNvPr id="17" name="Rectangle 16">
              <a:extLst>
                <a:ext uri="{FF2B5EF4-FFF2-40B4-BE49-F238E27FC236}">
                  <a16:creationId xmlns:a16="http://schemas.microsoft.com/office/drawing/2014/main" id="{E49B86D1-68C7-4B61-ADCD-C10C75BDCB01}"/>
                </a:ext>
              </a:extLst>
            </p:cNvPr>
            <p:cNvSpPr/>
            <p:nvPr/>
          </p:nvSpPr>
          <p:spPr bwMode="auto">
            <a:xfrm>
              <a:off x="1418738" y="3961434"/>
              <a:ext cx="7649804" cy="737649"/>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800" dirty="0">
                  <a:solidFill>
                    <a:schemeClr val="tx1"/>
                  </a:solidFill>
                  <a:ea typeface="Segoe UI" pitchFamily="34" charset="0"/>
                  <a:cs typeface="Segoe UI" pitchFamily="34" charset="0"/>
                </a:rPr>
                <a:t>Reliability, security, and privacy</a:t>
              </a:r>
            </a:p>
          </p:txBody>
        </p:sp>
        <p:grpSp>
          <p:nvGrpSpPr>
            <p:cNvPr id="30" name="Group 29">
              <a:extLst>
                <a:ext uri="{FF2B5EF4-FFF2-40B4-BE49-F238E27FC236}">
                  <a16:creationId xmlns:a16="http://schemas.microsoft.com/office/drawing/2014/main" id="{EAA66DD9-CDE8-4C99-AEA0-A2B5BD419C03}"/>
                </a:ext>
              </a:extLst>
            </p:cNvPr>
            <p:cNvGrpSpPr/>
            <p:nvPr/>
          </p:nvGrpSpPr>
          <p:grpSpPr>
            <a:xfrm>
              <a:off x="668933" y="4147378"/>
              <a:ext cx="358494" cy="365760"/>
              <a:chOff x="-1260452" y="2943246"/>
              <a:chExt cx="358494" cy="365760"/>
            </a:xfrm>
          </p:grpSpPr>
          <p:sp>
            <p:nvSpPr>
              <p:cNvPr id="31" name="Lock" title="Icon of a padlock">
                <a:extLst>
                  <a:ext uri="{FF2B5EF4-FFF2-40B4-BE49-F238E27FC236}">
                    <a16:creationId xmlns:a16="http://schemas.microsoft.com/office/drawing/2014/main" id="{21F47F67-DD07-4B8F-97FC-CDA774F554BB}"/>
                  </a:ext>
                </a:extLst>
              </p:cNvPr>
              <p:cNvSpPr>
                <a:spLocks noChangeAspect="1" noEditPoints="1"/>
              </p:cNvSpPr>
              <p:nvPr/>
            </p:nvSpPr>
            <p:spPr bwMode="auto">
              <a:xfrm>
                <a:off x="-1155132" y="3019168"/>
                <a:ext cx="138251" cy="19322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chip" title="Icon of a computer chip">
                <a:extLst>
                  <a:ext uri="{FF2B5EF4-FFF2-40B4-BE49-F238E27FC236}">
                    <a16:creationId xmlns:a16="http://schemas.microsoft.com/office/drawing/2014/main" id="{88DFA0D6-09B5-4046-BD6E-D7D8A257C5D1}"/>
                  </a:ext>
                </a:extLst>
              </p:cNvPr>
              <p:cNvSpPr>
                <a:spLocks noChangeAspect="1" noEditPoints="1"/>
              </p:cNvSpPr>
              <p:nvPr/>
            </p:nvSpPr>
            <p:spPr bwMode="auto">
              <a:xfrm>
                <a:off x="-1260452" y="2943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nvGrpSpPr>
          <p:cNvPr id="3" name="Group 2">
            <a:extLst>
              <a:ext uri="{FF2B5EF4-FFF2-40B4-BE49-F238E27FC236}">
                <a16:creationId xmlns:a16="http://schemas.microsoft.com/office/drawing/2014/main" id="{2381203B-6711-422C-90AB-8A6186595BF8}"/>
              </a:ext>
            </a:extLst>
          </p:cNvPr>
          <p:cNvGrpSpPr/>
          <p:nvPr/>
        </p:nvGrpSpPr>
        <p:grpSpPr>
          <a:xfrm>
            <a:off x="584200" y="1552329"/>
            <a:ext cx="8484342" cy="737649"/>
            <a:chOff x="584200" y="1552329"/>
            <a:chExt cx="8484342" cy="737649"/>
          </a:xfrm>
        </p:grpSpPr>
        <p:sp>
          <p:nvSpPr>
            <p:cNvPr id="7" name="Rectangle 6">
              <a:extLst>
                <a:ext uri="{FF2B5EF4-FFF2-40B4-BE49-F238E27FC236}">
                  <a16:creationId xmlns:a16="http://schemas.microsoft.com/office/drawing/2014/main" id="{4032CE49-FC1D-4035-8A2B-F43412597507}"/>
                </a:ext>
              </a:extLst>
            </p:cNvPr>
            <p:cNvSpPr/>
            <p:nvPr/>
          </p:nvSpPr>
          <p:spPr bwMode="auto">
            <a:xfrm>
              <a:off x="1418738" y="1552329"/>
              <a:ext cx="7649804" cy="737649"/>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800" dirty="0">
                  <a:solidFill>
                    <a:schemeClr val="tx1"/>
                  </a:solidFill>
                  <a:ea typeface="Segoe UI" pitchFamily="34" charset="0"/>
                  <a:cs typeface="Segoe UI" pitchFamily="34" charset="0"/>
                </a:rPr>
                <a:t>Support new hardware</a:t>
              </a:r>
            </a:p>
          </p:txBody>
        </p:sp>
        <p:sp>
          <p:nvSpPr>
            <p:cNvPr id="33" name="Devices3_EA6C" title="Icon of a cellphone in front of a monitor">
              <a:extLst>
                <a:ext uri="{FF2B5EF4-FFF2-40B4-BE49-F238E27FC236}">
                  <a16:creationId xmlns:a16="http://schemas.microsoft.com/office/drawing/2014/main" id="{E3065445-640D-49EA-A959-5BACC5D3BCFB}"/>
                </a:ext>
              </a:extLst>
            </p:cNvPr>
            <p:cNvSpPr>
              <a:spLocks noChangeAspect="1" noEditPoints="1"/>
            </p:cNvSpPr>
            <p:nvPr/>
          </p:nvSpPr>
          <p:spPr bwMode="auto">
            <a:xfrm>
              <a:off x="584200" y="1738273"/>
              <a:ext cx="527960" cy="365760"/>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2810458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A666D-1EE1-47A9-9684-2791349A76BE}"/>
              </a:ext>
            </a:extLst>
          </p:cNvPr>
          <p:cNvSpPr>
            <a:spLocks noGrp="1"/>
          </p:cNvSpPr>
          <p:nvPr>
            <p:ph type="title"/>
          </p:nvPr>
        </p:nvSpPr>
        <p:spPr/>
        <p:txBody>
          <a:bodyPr/>
          <a:lstStyle/>
          <a:p>
            <a:r>
              <a:rPr lang="en-US" sz="3600">
                <a:solidFill>
                  <a:schemeClr val="tx1"/>
                </a:solidFill>
              </a:rPr>
              <a:t>Starting where you are</a:t>
            </a:r>
            <a:endParaRPr lang="en-US">
              <a:solidFill>
                <a:schemeClr val="accent1">
                  <a:lumMod val="75000"/>
                </a:schemeClr>
              </a:solidFill>
            </a:endParaRPr>
          </a:p>
        </p:txBody>
      </p:sp>
      <p:sp>
        <p:nvSpPr>
          <p:cNvPr id="7" name="Rectangle 6">
            <a:extLst>
              <a:ext uri="{FF2B5EF4-FFF2-40B4-BE49-F238E27FC236}">
                <a16:creationId xmlns:a16="http://schemas.microsoft.com/office/drawing/2014/main" id="{4032CE49-FC1D-4035-8A2B-F43412597507}"/>
              </a:ext>
            </a:extLst>
          </p:cNvPr>
          <p:cNvSpPr/>
          <p:nvPr/>
        </p:nvSpPr>
        <p:spPr bwMode="auto">
          <a:xfrm>
            <a:off x="1427615" y="1552329"/>
            <a:ext cx="9222456" cy="737649"/>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800">
                <a:solidFill>
                  <a:schemeClr val="tx1"/>
                </a:solidFill>
                <a:ea typeface="Segoe UI" pitchFamily="34" charset="0"/>
                <a:cs typeface="Segoe UI" pitchFamily="34" charset="0"/>
              </a:rPr>
              <a:t>Compatibility with all your code – WinForms, WPF, MFC…</a:t>
            </a:r>
          </a:p>
        </p:txBody>
      </p:sp>
      <p:sp>
        <p:nvSpPr>
          <p:cNvPr id="23" name="Rectangle 22">
            <a:extLst>
              <a:ext uri="{FF2B5EF4-FFF2-40B4-BE49-F238E27FC236}">
                <a16:creationId xmlns:a16="http://schemas.microsoft.com/office/drawing/2014/main" id="{0BBD07BD-2CFE-4617-877C-313E56E051A7}"/>
              </a:ext>
            </a:extLst>
          </p:cNvPr>
          <p:cNvSpPr/>
          <p:nvPr/>
        </p:nvSpPr>
        <p:spPr bwMode="auto">
          <a:xfrm>
            <a:off x="1427615" y="2348139"/>
            <a:ext cx="8827973" cy="737649"/>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800">
                <a:solidFill>
                  <a:schemeClr val="tx1"/>
                </a:solidFill>
                <a:ea typeface="Segoe UI" pitchFamily="34" charset="0"/>
                <a:cs typeface="Segoe UI" pitchFamily="34" charset="0"/>
              </a:rPr>
              <a:t>Support for your existing packaging and deployment</a:t>
            </a:r>
          </a:p>
        </p:txBody>
      </p:sp>
      <p:sp>
        <p:nvSpPr>
          <p:cNvPr id="11" name="Rectangle 10">
            <a:extLst>
              <a:ext uri="{FF2B5EF4-FFF2-40B4-BE49-F238E27FC236}">
                <a16:creationId xmlns:a16="http://schemas.microsoft.com/office/drawing/2014/main" id="{18D77522-FE95-4117-AA69-2F189BC8AD3E}"/>
              </a:ext>
            </a:extLst>
          </p:cNvPr>
          <p:cNvSpPr/>
          <p:nvPr/>
        </p:nvSpPr>
        <p:spPr bwMode="auto">
          <a:xfrm>
            <a:off x="1427615" y="3163167"/>
            <a:ext cx="9123844" cy="737649"/>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800">
                <a:solidFill>
                  <a:schemeClr val="tx1"/>
                </a:solidFill>
                <a:ea typeface="Segoe UI" pitchFamily="34" charset="0"/>
                <a:cs typeface="Segoe UI" pitchFamily="34" charset="0"/>
              </a:rPr>
              <a:t>Features that work across users’ versions of Windows 10</a:t>
            </a:r>
          </a:p>
        </p:txBody>
      </p:sp>
      <p:sp>
        <p:nvSpPr>
          <p:cNvPr id="15" name="binary" title="Icon of binary code, ones and zeros">
            <a:extLst>
              <a:ext uri="{FF2B5EF4-FFF2-40B4-BE49-F238E27FC236}">
                <a16:creationId xmlns:a16="http://schemas.microsoft.com/office/drawing/2014/main" id="{66AABC44-080B-45C6-97E3-897BE112C5FF}"/>
              </a:ext>
            </a:extLst>
          </p:cNvPr>
          <p:cNvSpPr>
            <a:spLocks noChangeAspect="1" noEditPoints="1"/>
          </p:cNvSpPr>
          <p:nvPr/>
        </p:nvSpPr>
        <p:spPr bwMode="auto">
          <a:xfrm>
            <a:off x="622300" y="176323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strategy" title="Icon of two circles and a curved arrow winding between three exes connecting them">
            <a:extLst>
              <a:ext uri="{FF2B5EF4-FFF2-40B4-BE49-F238E27FC236}">
                <a16:creationId xmlns:a16="http://schemas.microsoft.com/office/drawing/2014/main" id="{736D99D4-B8D8-4CBF-B9EC-B3C12D779FB0}"/>
              </a:ext>
            </a:extLst>
          </p:cNvPr>
          <p:cNvSpPr>
            <a:spLocks noChangeAspect="1" noEditPoints="1"/>
          </p:cNvSpPr>
          <p:nvPr/>
        </p:nvSpPr>
        <p:spPr bwMode="auto">
          <a:xfrm>
            <a:off x="645160" y="2503765"/>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5">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4" name="Graphic 3" descr="Circles with lines">
            <a:extLst>
              <a:ext uri="{FF2B5EF4-FFF2-40B4-BE49-F238E27FC236}">
                <a16:creationId xmlns:a16="http://schemas.microsoft.com/office/drawing/2014/main" id="{94C26828-DB69-4991-A407-36835E8424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995" y="3241806"/>
            <a:ext cx="580369" cy="580369"/>
          </a:xfrm>
          <a:prstGeom prst="rect">
            <a:avLst/>
          </a:prstGeom>
        </p:spPr>
      </p:pic>
    </p:spTree>
    <p:extLst>
      <p:ext uri="{BB962C8B-B14F-4D97-AF65-F5344CB8AC3E}">
        <p14:creationId xmlns:p14="http://schemas.microsoft.com/office/powerpoint/2010/main" val="3005210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gnify" title="Icon of a magnifying glass">
            <a:extLst>
              <a:ext uri="{FF2B5EF4-FFF2-40B4-BE49-F238E27FC236}">
                <a16:creationId xmlns:a16="http://schemas.microsoft.com/office/drawing/2014/main" id="{CFFDC357-DFF3-41C7-BF26-9C816635659D}"/>
              </a:ext>
            </a:extLst>
          </p:cNvPr>
          <p:cNvSpPr>
            <a:spLocks noChangeAspect="1" noEditPoints="1"/>
          </p:cNvSpPr>
          <p:nvPr/>
        </p:nvSpPr>
        <p:spPr bwMode="auto">
          <a:xfrm flipH="1">
            <a:off x="5117502" y="3404037"/>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battery" title="Icon of a battery">
            <a:extLst>
              <a:ext uri="{FF2B5EF4-FFF2-40B4-BE49-F238E27FC236}">
                <a16:creationId xmlns:a16="http://schemas.microsoft.com/office/drawing/2014/main" id="{142C1BE9-D602-4E06-8F34-5E0C25DB409B}"/>
              </a:ext>
            </a:extLst>
          </p:cNvPr>
          <p:cNvSpPr>
            <a:spLocks noChangeAspect="1" noEditPoints="1"/>
          </p:cNvSpPr>
          <p:nvPr/>
        </p:nvSpPr>
        <p:spPr bwMode="auto">
          <a:xfrm>
            <a:off x="8033708" y="3415061"/>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 name="Touchscreen" title="Icon of a closed hand with one finger touching a screen">
            <a:extLst>
              <a:ext uri="{FF2B5EF4-FFF2-40B4-BE49-F238E27FC236}">
                <a16:creationId xmlns:a16="http://schemas.microsoft.com/office/drawing/2014/main" id="{0C5CEF99-3510-42AB-9E05-8DDFE5ED11BD}"/>
              </a:ext>
            </a:extLst>
          </p:cNvPr>
          <p:cNvSpPr>
            <a:spLocks noChangeAspect="1" noEditPoints="1"/>
          </p:cNvSpPr>
          <p:nvPr/>
        </p:nvSpPr>
        <p:spPr bwMode="auto">
          <a:xfrm>
            <a:off x="4126865" y="3415061"/>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30" name="Group 29">
            <a:extLst>
              <a:ext uri="{FF2B5EF4-FFF2-40B4-BE49-F238E27FC236}">
                <a16:creationId xmlns:a16="http://schemas.microsoft.com/office/drawing/2014/main" id="{EAA66DD9-CDE8-4C99-AEA0-A2B5BD419C03}"/>
              </a:ext>
            </a:extLst>
          </p:cNvPr>
          <p:cNvGrpSpPr/>
          <p:nvPr/>
        </p:nvGrpSpPr>
        <p:grpSpPr>
          <a:xfrm>
            <a:off x="7080863" y="3415061"/>
            <a:ext cx="358494" cy="365760"/>
            <a:chOff x="-1260452" y="2943246"/>
            <a:chExt cx="358494" cy="365760"/>
          </a:xfrm>
        </p:grpSpPr>
        <p:sp>
          <p:nvSpPr>
            <p:cNvPr id="31" name="Lock" title="Icon of a padlock">
              <a:extLst>
                <a:ext uri="{FF2B5EF4-FFF2-40B4-BE49-F238E27FC236}">
                  <a16:creationId xmlns:a16="http://schemas.microsoft.com/office/drawing/2014/main" id="{21F47F67-DD07-4B8F-97FC-CDA774F554BB}"/>
                </a:ext>
              </a:extLst>
            </p:cNvPr>
            <p:cNvSpPr>
              <a:spLocks noChangeAspect="1" noEditPoints="1"/>
            </p:cNvSpPr>
            <p:nvPr/>
          </p:nvSpPr>
          <p:spPr bwMode="auto">
            <a:xfrm>
              <a:off x="-1155132" y="3019168"/>
              <a:ext cx="138251" cy="19322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chip" title="Icon of a computer chip">
              <a:extLst>
                <a:ext uri="{FF2B5EF4-FFF2-40B4-BE49-F238E27FC236}">
                  <a16:creationId xmlns:a16="http://schemas.microsoft.com/office/drawing/2014/main" id="{88DFA0D6-09B5-4046-BD6E-D7D8A257C5D1}"/>
                </a:ext>
              </a:extLst>
            </p:cNvPr>
            <p:cNvSpPr>
              <a:spLocks noChangeAspect="1" noEditPoints="1"/>
            </p:cNvSpPr>
            <p:nvPr/>
          </p:nvSpPr>
          <p:spPr bwMode="auto">
            <a:xfrm>
              <a:off x="-1260452" y="2943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33" name="Devices3_EA6C" title="Icon of a cellphone in front of a monitor">
            <a:extLst>
              <a:ext uri="{FF2B5EF4-FFF2-40B4-BE49-F238E27FC236}">
                <a16:creationId xmlns:a16="http://schemas.microsoft.com/office/drawing/2014/main" id="{E3065445-640D-49EA-A959-5BACC5D3BCFB}"/>
              </a:ext>
            </a:extLst>
          </p:cNvPr>
          <p:cNvSpPr>
            <a:spLocks noChangeAspect="1" noEditPoints="1"/>
          </p:cNvSpPr>
          <p:nvPr/>
        </p:nvSpPr>
        <p:spPr bwMode="auto">
          <a:xfrm>
            <a:off x="2999067" y="3415061"/>
            <a:ext cx="527960" cy="365760"/>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binary" title="Icon of binary code, ones and zeros">
            <a:extLst>
              <a:ext uri="{FF2B5EF4-FFF2-40B4-BE49-F238E27FC236}">
                <a16:creationId xmlns:a16="http://schemas.microsoft.com/office/drawing/2014/main" id="{20E99C29-AA32-4189-9CD5-C03C57696DC4}"/>
              </a:ext>
            </a:extLst>
          </p:cNvPr>
          <p:cNvSpPr>
            <a:spLocks noChangeAspect="1" noEditPoints="1"/>
          </p:cNvSpPr>
          <p:nvPr/>
        </p:nvSpPr>
        <p:spPr bwMode="auto">
          <a:xfrm>
            <a:off x="2186722" y="3429000"/>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strategy" title="Icon of two circles and a curved arrow winding between three exes connecting them">
            <a:extLst>
              <a:ext uri="{FF2B5EF4-FFF2-40B4-BE49-F238E27FC236}">
                <a16:creationId xmlns:a16="http://schemas.microsoft.com/office/drawing/2014/main" id="{50392CC7-7DB7-4FFC-81C6-E3D175E1FC54}"/>
              </a:ext>
            </a:extLst>
          </p:cNvPr>
          <p:cNvSpPr>
            <a:spLocks noChangeAspect="1" noEditPoints="1"/>
          </p:cNvSpPr>
          <p:nvPr/>
        </p:nvSpPr>
        <p:spPr bwMode="auto">
          <a:xfrm>
            <a:off x="6071431" y="3318436"/>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5">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28" name="Graphic 27" descr="Circles with lines">
            <a:extLst>
              <a:ext uri="{FF2B5EF4-FFF2-40B4-BE49-F238E27FC236}">
                <a16:creationId xmlns:a16="http://schemas.microsoft.com/office/drawing/2014/main" id="{7E7AB820-FB5D-448B-A32E-A210CCEAF9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5259" y="3241449"/>
            <a:ext cx="580369" cy="580369"/>
          </a:xfrm>
          <a:prstGeom prst="rect">
            <a:avLst/>
          </a:prstGeom>
        </p:spPr>
      </p:pic>
    </p:spTree>
    <p:extLst>
      <p:ext uri="{BB962C8B-B14F-4D97-AF65-F5344CB8AC3E}">
        <p14:creationId xmlns:p14="http://schemas.microsoft.com/office/powerpoint/2010/main" val="692612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gnify" title="Icon of a magnifying glass">
            <a:extLst>
              <a:ext uri="{FF2B5EF4-FFF2-40B4-BE49-F238E27FC236}">
                <a16:creationId xmlns:a16="http://schemas.microsoft.com/office/drawing/2014/main" id="{CFFDC357-DFF3-41C7-BF26-9C816635659D}"/>
              </a:ext>
            </a:extLst>
          </p:cNvPr>
          <p:cNvSpPr>
            <a:spLocks noChangeAspect="1" noEditPoints="1"/>
          </p:cNvSpPr>
          <p:nvPr/>
        </p:nvSpPr>
        <p:spPr bwMode="auto">
          <a:xfrm flipH="1">
            <a:off x="5117502" y="3404037"/>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battery" title="Icon of a battery">
            <a:extLst>
              <a:ext uri="{FF2B5EF4-FFF2-40B4-BE49-F238E27FC236}">
                <a16:creationId xmlns:a16="http://schemas.microsoft.com/office/drawing/2014/main" id="{142C1BE9-D602-4E06-8F34-5E0C25DB409B}"/>
              </a:ext>
            </a:extLst>
          </p:cNvPr>
          <p:cNvSpPr>
            <a:spLocks noChangeAspect="1" noEditPoints="1"/>
          </p:cNvSpPr>
          <p:nvPr/>
        </p:nvSpPr>
        <p:spPr bwMode="auto">
          <a:xfrm>
            <a:off x="8033708" y="3415061"/>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7" name="Touchscreen" title="Icon of a closed hand with one finger touching a screen">
            <a:extLst>
              <a:ext uri="{FF2B5EF4-FFF2-40B4-BE49-F238E27FC236}">
                <a16:creationId xmlns:a16="http://schemas.microsoft.com/office/drawing/2014/main" id="{0C5CEF99-3510-42AB-9E05-8DDFE5ED11BD}"/>
              </a:ext>
            </a:extLst>
          </p:cNvPr>
          <p:cNvSpPr>
            <a:spLocks noChangeAspect="1" noEditPoints="1"/>
          </p:cNvSpPr>
          <p:nvPr/>
        </p:nvSpPr>
        <p:spPr bwMode="auto">
          <a:xfrm>
            <a:off x="4126865" y="3415061"/>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30" name="Group 29">
            <a:extLst>
              <a:ext uri="{FF2B5EF4-FFF2-40B4-BE49-F238E27FC236}">
                <a16:creationId xmlns:a16="http://schemas.microsoft.com/office/drawing/2014/main" id="{EAA66DD9-CDE8-4C99-AEA0-A2B5BD419C03}"/>
              </a:ext>
            </a:extLst>
          </p:cNvPr>
          <p:cNvGrpSpPr/>
          <p:nvPr/>
        </p:nvGrpSpPr>
        <p:grpSpPr>
          <a:xfrm>
            <a:off x="7080863" y="3415061"/>
            <a:ext cx="358494" cy="365760"/>
            <a:chOff x="-1260452" y="2943246"/>
            <a:chExt cx="358494" cy="365760"/>
          </a:xfrm>
        </p:grpSpPr>
        <p:sp>
          <p:nvSpPr>
            <p:cNvPr id="31" name="Lock" title="Icon of a padlock">
              <a:extLst>
                <a:ext uri="{FF2B5EF4-FFF2-40B4-BE49-F238E27FC236}">
                  <a16:creationId xmlns:a16="http://schemas.microsoft.com/office/drawing/2014/main" id="{21F47F67-DD07-4B8F-97FC-CDA774F554BB}"/>
                </a:ext>
              </a:extLst>
            </p:cNvPr>
            <p:cNvSpPr>
              <a:spLocks noChangeAspect="1" noEditPoints="1"/>
            </p:cNvSpPr>
            <p:nvPr/>
          </p:nvSpPr>
          <p:spPr bwMode="auto">
            <a:xfrm>
              <a:off x="-1155132" y="3019168"/>
              <a:ext cx="138251" cy="19322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chip" title="Icon of a computer chip">
              <a:extLst>
                <a:ext uri="{FF2B5EF4-FFF2-40B4-BE49-F238E27FC236}">
                  <a16:creationId xmlns:a16="http://schemas.microsoft.com/office/drawing/2014/main" id="{88DFA0D6-09B5-4046-BD6E-D7D8A257C5D1}"/>
                </a:ext>
              </a:extLst>
            </p:cNvPr>
            <p:cNvSpPr>
              <a:spLocks noChangeAspect="1" noEditPoints="1"/>
            </p:cNvSpPr>
            <p:nvPr/>
          </p:nvSpPr>
          <p:spPr bwMode="auto">
            <a:xfrm>
              <a:off x="-1260452" y="294324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33" name="Devices3_EA6C" title="Icon of a cellphone in front of a monitor">
            <a:extLst>
              <a:ext uri="{FF2B5EF4-FFF2-40B4-BE49-F238E27FC236}">
                <a16:creationId xmlns:a16="http://schemas.microsoft.com/office/drawing/2014/main" id="{E3065445-640D-49EA-A959-5BACC5D3BCFB}"/>
              </a:ext>
            </a:extLst>
          </p:cNvPr>
          <p:cNvSpPr>
            <a:spLocks noChangeAspect="1" noEditPoints="1"/>
          </p:cNvSpPr>
          <p:nvPr/>
        </p:nvSpPr>
        <p:spPr bwMode="auto">
          <a:xfrm>
            <a:off x="2999067" y="3415061"/>
            <a:ext cx="527960" cy="365760"/>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binary" title="Icon of binary code, ones and zeros">
            <a:extLst>
              <a:ext uri="{FF2B5EF4-FFF2-40B4-BE49-F238E27FC236}">
                <a16:creationId xmlns:a16="http://schemas.microsoft.com/office/drawing/2014/main" id="{20E99C29-AA32-4189-9CD5-C03C57696DC4}"/>
              </a:ext>
            </a:extLst>
          </p:cNvPr>
          <p:cNvSpPr>
            <a:spLocks noChangeAspect="1" noEditPoints="1"/>
          </p:cNvSpPr>
          <p:nvPr/>
        </p:nvSpPr>
        <p:spPr bwMode="auto">
          <a:xfrm>
            <a:off x="2186722" y="3429000"/>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strategy" title="Icon of two circles and a curved arrow winding between three exes connecting them">
            <a:extLst>
              <a:ext uri="{FF2B5EF4-FFF2-40B4-BE49-F238E27FC236}">
                <a16:creationId xmlns:a16="http://schemas.microsoft.com/office/drawing/2014/main" id="{50392CC7-7DB7-4FFC-81C6-E3D175E1FC54}"/>
              </a:ext>
            </a:extLst>
          </p:cNvPr>
          <p:cNvSpPr>
            <a:spLocks noChangeAspect="1" noEditPoints="1"/>
          </p:cNvSpPr>
          <p:nvPr/>
        </p:nvSpPr>
        <p:spPr bwMode="auto">
          <a:xfrm>
            <a:off x="6071431" y="3318436"/>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accent5">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28" name="Graphic 27" descr="Circles with lines">
            <a:extLst>
              <a:ext uri="{FF2B5EF4-FFF2-40B4-BE49-F238E27FC236}">
                <a16:creationId xmlns:a16="http://schemas.microsoft.com/office/drawing/2014/main" id="{7E7AB820-FB5D-448B-A32E-A210CCEAF9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5259" y="3241449"/>
            <a:ext cx="580369" cy="580369"/>
          </a:xfrm>
          <a:prstGeom prst="rect">
            <a:avLst/>
          </a:prstGeom>
        </p:spPr>
      </p:pic>
      <p:sp>
        <p:nvSpPr>
          <p:cNvPr id="12" name="Title 1">
            <a:extLst>
              <a:ext uri="{FF2B5EF4-FFF2-40B4-BE49-F238E27FC236}">
                <a16:creationId xmlns:a16="http://schemas.microsoft.com/office/drawing/2014/main" id="{5851A45B-6FF1-4CE2-A6B2-8A1BF4522E5F}"/>
              </a:ext>
            </a:extLst>
          </p:cNvPr>
          <p:cNvSpPr>
            <a:spLocks noGrp="1"/>
          </p:cNvSpPr>
          <p:nvPr>
            <p:ph type="title"/>
          </p:nvPr>
        </p:nvSpPr>
        <p:spPr>
          <a:xfrm>
            <a:off x="4023872" y="2351956"/>
            <a:ext cx="4144255" cy="677108"/>
          </a:xfrm>
        </p:spPr>
        <p:txBody>
          <a:bodyPr/>
          <a:lstStyle/>
          <a:p>
            <a:r>
              <a:rPr lang="en-US" sz="4400" spc="0">
                <a:ln w="0"/>
                <a:effectLst>
                  <a:outerShdw blurRad="38100" dist="19050" dir="2700000" algn="tl" rotWithShape="0">
                    <a:schemeClr val="dk1">
                      <a:alpha val="40000"/>
                    </a:schemeClr>
                  </a:outerShdw>
                </a:effectLst>
              </a:rPr>
              <a:t>Project Reunion</a:t>
            </a:r>
          </a:p>
        </p:txBody>
      </p:sp>
    </p:spTree>
    <p:extLst>
      <p:ext uri="{BB962C8B-B14F-4D97-AF65-F5344CB8AC3E}">
        <p14:creationId xmlns:p14="http://schemas.microsoft.com/office/powerpoint/2010/main" val="232983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354B06E-21FB-466E-9E00-AC7CAC2856D5}"/>
              </a:ext>
            </a:extLst>
          </p:cNvPr>
          <p:cNvSpPr/>
          <p:nvPr/>
        </p:nvSpPr>
        <p:spPr>
          <a:xfrm rot="5400000">
            <a:off x="5106974" y="977265"/>
            <a:ext cx="1741242" cy="9264853"/>
          </a:xfrm>
          <a:custGeom>
            <a:avLst/>
            <a:gdLst>
              <a:gd name="connsiteX0" fmla="*/ 0 w 1741242"/>
              <a:gd name="connsiteY0" fmla="*/ 466009 h 9264853"/>
              <a:gd name="connsiteX1" fmla="*/ 466009 w 1741242"/>
              <a:gd name="connsiteY1" fmla="*/ 0 h 9264853"/>
              <a:gd name="connsiteX2" fmla="*/ 886805 w 1741242"/>
              <a:gd name="connsiteY2" fmla="*/ 0 h 9264853"/>
              <a:gd name="connsiteX3" fmla="*/ 1275233 w 1741242"/>
              <a:gd name="connsiteY3" fmla="*/ 0 h 9264853"/>
              <a:gd name="connsiteX4" fmla="*/ 1741242 w 1741242"/>
              <a:gd name="connsiteY4" fmla="*/ 466009 h 9264853"/>
              <a:gd name="connsiteX5" fmla="*/ 1741242 w 1741242"/>
              <a:gd name="connsiteY5" fmla="*/ 1061212 h 9264853"/>
              <a:gd name="connsiteX6" fmla="*/ 1741242 w 1741242"/>
              <a:gd name="connsiteY6" fmla="*/ 1823071 h 9264853"/>
              <a:gd name="connsiteX7" fmla="*/ 1741242 w 1741242"/>
              <a:gd name="connsiteY7" fmla="*/ 2251617 h 9264853"/>
              <a:gd name="connsiteX8" fmla="*/ 1741242 w 1741242"/>
              <a:gd name="connsiteY8" fmla="*/ 2846819 h 9264853"/>
              <a:gd name="connsiteX9" fmla="*/ 1741242 w 1741242"/>
              <a:gd name="connsiteY9" fmla="*/ 3608678 h 9264853"/>
              <a:gd name="connsiteX10" fmla="*/ 1741242 w 1741242"/>
              <a:gd name="connsiteY10" fmla="*/ 4203881 h 9264853"/>
              <a:gd name="connsiteX11" fmla="*/ 1741242 w 1741242"/>
              <a:gd name="connsiteY11" fmla="*/ 4965740 h 9264853"/>
              <a:gd name="connsiteX12" fmla="*/ 1741242 w 1741242"/>
              <a:gd name="connsiteY12" fmla="*/ 5560942 h 9264853"/>
              <a:gd name="connsiteX13" fmla="*/ 1741242 w 1741242"/>
              <a:gd name="connsiteY13" fmla="*/ 6239473 h 9264853"/>
              <a:gd name="connsiteX14" fmla="*/ 1741242 w 1741242"/>
              <a:gd name="connsiteY14" fmla="*/ 7001332 h 9264853"/>
              <a:gd name="connsiteX15" fmla="*/ 1741242 w 1741242"/>
              <a:gd name="connsiteY15" fmla="*/ 7346550 h 9264853"/>
              <a:gd name="connsiteX16" fmla="*/ 1741242 w 1741242"/>
              <a:gd name="connsiteY16" fmla="*/ 8108409 h 9264853"/>
              <a:gd name="connsiteX17" fmla="*/ 1741242 w 1741242"/>
              <a:gd name="connsiteY17" fmla="*/ 8798844 h 9264853"/>
              <a:gd name="connsiteX18" fmla="*/ 1275233 w 1741242"/>
              <a:gd name="connsiteY18" fmla="*/ 9264853 h 9264853"/>
              <a:gd name="connsiteX19" fmla="*/ 870621 w 1741242"/>
              <a:gd name="connsiteY19" fmla="*/ 9264853 h 9264853"/>
              <a:gd name="connsiteX20" fmla="*/ 466009 w 1741242"/>
              <a:gd name="connsiteY20" fmla="*/ 9264853 h 9264853"/>
              <a:gd name="connsiteX21" fmla="*/ 0 w 1741242"/>
              <a:gd name="connsiteY21" fmla="*/ 8798844 h 9264853"/>
              <a:gd name="connsiteX22" fmla="*/ 0 w 1741242"/>
              <a:gd name="connsiteY22" fmla="*/ 8370298 h 9264853"/>
              <a:gd name="connsiteX23" fmla="*/ 0 w 1741242"/>
              <a:gd name="connsiteY23" fmla="*/ 7941752 h 9264853"/>
              <a:gd name="connsiteX24" fmla="*/ 0 w 1741242"/>
              <a:gd name="connsiteY24" fmla="*/ 7263222 h 9264853"/>
              <a:gd name="connsiteX25" fmla="*/ 0 w 1741242"/>
              <a:gd name="connsiteY25" fmla="*/ 6501362 h 9264853"/>
              <a:gd name="connsiteX26" fmla="*/ 0 w 1741242"/>
              <a:gd name="connsiteY26" fmla="*/ 6156145 h 9264853"/>
              <a:gd name="connsiteX27" fmla="*/ 0 w 1741242"/>
              <a:gd name="connsiteY27" fmla="*/ 5560942 h 9264853"/>
              <a:gd name="connsiteX28" fmla="*/ 0 w 1741242"/>
              <a:gd name="connsiteY28" fmla="*/ 5049068 h 9264853"/>
              <a:gd name="connsiteX29" fmla="*/ 0 w 1741242"/>
              <a:gd name="connsiteY29" fmla="*/ 4703851 h 9264853"/>
              <a:gd name="connsiteX30" fmla="*/ 0 w 1741242"/>
              <a:gd name="connsiteY30" fmla="*/ 4108648 h 9264853"/>
              <a:gd name="connsiteX31" fmla="*/ 0 w 1741242"/>
              <a:gd name="connsiteY31" fmla="*/ 3596774 h 9264853"/>
              <a:gd name="connsiteX32" fmla="*/ 0 w 1741242"/>
              <a:gd name="connsiteY32" fmla="*/ 2918243 h 9264853"/>
              <a:gd name="connsiteX33" fmla="*/ 0 w 1741242"/>
              <a:gd name="connsiteY33" fmla="*/ 2573026 h 9264853"/>
              <a:gd name="connsiteX34" fmla="*/ 0 w 1741242"/>
              <a:gd name="connsiteY34" fmla="*/ 1894495 h 9264853"/>
              <a:gd name="connsiteX35" fmla="*/ 0 w 1741242"/>
              <a:gd name="connsiteY35" fmla="*/ 1382621 h 9264853"/>
              <a:gd name="connsiteX36" fmla="*/ 0 w 1741242"/>
              <a:gd name="connsiteY36" fmla="*/ 466009 h 926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1242" h="9264853" extrusionOk="0">
                <a:moveTo>
                  <a:pt x="0" y="466009"/>
                </a:moveTo>
                <a:cubicBezTo>
                  <a:pt x="-8089" y="190807"/>
                  <a:pt x="209652" y="61838"/>
                  <a:pt x="466009" y="0"/>
                </a:cubicBezTo>
                <a:cubicBezTo>
                  <a:pt x="581536" y="-18697"/>
                  <a:pt x="745488" y="10810"/>
                  <a:pt x="886805" y="0"/>
                </a:cubicBezTo>
                <a:cubicBezTo>
                  <a:pt x="1028122" y="-10810"/>
                  <a:pt x="1086551" y="15849"/>
                  <a:pt x="1275233" y="0"/>
                </a:cubicBezTo>
                <a:cubicBezTo>
                  <a:pt x="1529670" y="-9086"/>
                  <a:pt x="1721746" y="238747"/>
                  <a:pt x="1741242" y="466009"/>
                </a:cubicBezTo>
                <a:cubicBezTo>
                  <a:pt x="1810276" y="700825"/>
                  <a:pt x="1692557" y="871561"/>
                  <a:pt x="1741242" y="1061212"/>
                </a:cubicBezTo>
                <a:cubicBezTo>
                  <a:pt x="1789927" y="1250863"/>
                  <a:pt x="1738518" y="1531491"/>
                  <a:pt x="1741242" y="1823071"/>
                </a:cubicBezTo>
                <a:cubicBezTo>
                  <a:pt x="1743966" y="2114651"/>
                  <a:pt x="1694309" y="2084921"/>
                  <a:pt x="1741242" y="2251617"/>
                </a:cubicBezTo>
                <a:cubicBezTo>
                  <a:pt x="1788175" y="2418313"/>
                  <a:pt x="1732960" y="2600158"/>
                  <a:pt x="1741242" y="2846819"/>
                </a:cubicBezTo>
                <a:cubicBezTo>
                  <a:pt x="1749524" y="3093480"/>
                  <a:pt x="1733927" y="3361299"/>
                  <a:pt x="1741242" y="3608678"/>
                </a:cubicBezTo>
                <a:cubicBezTo>
                  <a:pt x="1748557" y="3856057"/>
                  <a:pt x="1734863" y="3979596"/>
                  <a:pt x="1741242" y="4203881"/>
                </a:cubicBezTo>
                <a:cubicBezTo>
                  <a:pt x="1747621" y="4428166"/>
                  <a:pt x="1721316" y="4701168"/>
                  <a:pt x="1741242" y="4965740"/>
                </a:cubicBezTo>
                <a:cubicBezTo>
                  <a:pt x="1761168" y="5230312"/>
                  <a:pt x="1698519" y="5427551"/>
                  <a:pt x="1741242" y="5560942"/>
                </a:cubicBezTo>
                <a:cubicBezTo>
                  <a:pt x="1783965" y="5694333"/>
                  <a:pt x="1664984" y="6068547"/>
                  <a:pt x="1741242" y="6239473"/>
                </a:cubicBezTo>
                <a:cubicBezTo>
                  <a:pt x="1817500" y="6410399"/>
                  <a:pt x="1673767" y="6739437"/>
                  <a:pt x="1741242" y="7001332"/>
                </a:cubicBezTo>
                <a:cubicBezTo>
                  <a:pt x="1808717" y="7263227"/>
                  <a:pt x="1739540" y="7224344"/>
                  <a:pt x="1741242" y="7346550"/>
                </a:cubicBezTo>
                <a:cubicBezTo>
                  <a:pt x="1742944" y="7468756"/>
                  <a:pt x="1656752" y="7855161"/>
                  <a:pt x="1741242" y="8108409"/>
                </a:cubicBezTo>
                <a:cubicBezTo>
                  <a:pt x="1825732" y="8361657"/>
                  <a:pt x="1728326" y="8565942"/>
                  <a:pt x="1741242" y="8798844"/>
                </a:cubicBezTo>
                <a:cubicBezTo>
                  <a:pt x="1725442" y="9063371"/>
                  <a:pt x="1546623" y="9218677"/>
                  <a:pt x="1275233" y="9264853"/>
                </a:cubicBezTo>
                <a:cubicBezTo>
                  <a:pt x="1095377" y="9309831"/>
                  <a:pt x="1042325" y="9241075"/>
                  <a:pt x="870621" y="9264853"/>
                </a:cubicBezTo>
                <a:cubicBezTo>
                  <a:pt x="698917" y="9288631"/>
                  <a:pt x="649318" y="9257707"/>
                  <a:pt x="466009" y="9264853"/>
                </a:cubicBezTo>
                <a:cubicBezTo>
                  <a:pt x="166048" y="9287451"/>
                  <a:pt x="-55180" y="9084392"/>
                  <a:pt x="0" y="8798844"/>
                </a:cubicBezTo>
                <a:cubicBezTo>
                  <a:pt x="-17396" y="8606253"/>
                  <a:pt x="24085" y="8558418"/>
                  <a:pt x="0" y="8370298"/>
                </a:cubicBezTo>
                <a:cubicBezTo>
                  <a:pt x="-24085" y="8182178"/>
                  <a:pt x="38833" y="8068420"/>
                  <a:pt x="0" y="7941752"/>
                </a:cubicBezTo>
                <a:cubicBezTo>
                  <a:pt x="-38833" y="7815084"/>
                  <a:pt x="77134" y="7451008"/>
                  <a:pt x="0" y="7263222"/>
                </a:cubicBezTo>
                <a:cubicBezTo>
                  <a:pt x="-77134" y="7075436"/>
                  <a:pt x="36016" y="6773195"/>
                  <a:pt x="0" y="6501362"/>
                </a:cubicBezTo>
                <a:cubicBezTo>
                  <a:pt x="-36016" y="6229529"/>
                  <a:pt x="35908" y="6230079"/>
                  <a:pt x="0" y="6156145"/>
                </a:cubicBezTo>
                <a:cubicBezTo>
                  <a:pt x="-35908" y="6082211"/>
                  <a:pt x="15954" y="5719178"/>
                  <a:pt x="0" y="5560942"/>
                </a:cubicBezTo>
                <a:cubicBezTo>
                  <a:pt x="-15954" y="5402706"/>
                  <a:pt x="55558" y="5159273"/>
                  <a:pt x="0" y="5049068"/>
                </a:cubicBezTo>
                <a:cubicBezTo>
                  <a:pt x="-55558" y="4938863"/>
                  <a:pt x="39468" y="4784438"/>
                  <a:pt x="0" y="4703851"/>
                </a:cubicBezTo>
                <a:cubicBezTo>
                  <a:pt x="-39468" y="4623264"/>
                  <a:pt x="58580" y="4395057"/>
                  <a:pt x="0" y="4108648"/>
                </a:cubicBezTo>
                <a:cubicBezTo>
                  <a:pt x="-58580" y="3822239"/>
                  <a:pt x="17818" y="3783572"/>
                  <a:pt x="0" y="3596774"/>
                </a:cubicBezTo>
                <a:cubicBezTo>
                  <a:pt x="-17818" y="3409976"/>
                  <a:pt x="14119" y="3062247"/>
                  <a:pt x="0" y="2918243"/>
                </a:cubicBezTo>
                <a:cubicBezTo>
                  <a:pt x="-14119" y="2774239"/>
                  <a:pt x="354" y="2740682"/>
                  <a:pt x="0" y="2573026"/>
                </a:cubicBezTo>
                <a:cubicBezTo>
                  <a:pt x="-354" y="2405370"/>
                  <a:pt x="53413" y="2067227"/>
                  <a:pt x="0" y="1894495"/>
                </a:cubicBezTo>
                <a:cubicBezTo>
                  <a:pt x="-53413" y="1721763"/>
                  <a:pt x="25164" y="1523332"/>
                  <a:pt x="0" y="1382621"/>
                </a:cubicBezTo>
                <a:cubicBezTo>
                  <a:pt x="-25164" y="1241910"/>
                  <a:pt x="80774" y="821927"/>
                  <a:pt x="0" y="466009"/>
                </a:cubicBezTo>
                <a:close/>
              </a:path>
            </a:pathLst>
          </a:custGeom>
          <a:noFill/>
          <a:ln w="28575">
            <a:solidFill>
              <a:schemeClr val="tx1">
                <a:lumMod val="50000"/>
                <a:lumOff val="50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tx1">
                    <a:lumMod val="50000"/>
                    <a:lumOff val="50000"/>
                  </a:schemeClr>
                </a:solidFill>
                <a:latin typeface="Comic Sans MS" panose="030F0702030302020204" pitchFamily="66" charset="0"/>
                <a:cs typeface="Segoe UI Light" panose="020B0502040204020203" pitchFamily="34" charset="0"/>
              </a:rPr>
              <a:t>Windows OS</a:t>
            </a:r>
          </a:p>
        </p:txBody>
      </p:sp>
      <p:sp>
        <p:nvSpPr>
          <p:cNvPr id="13" name="Rectangle: Rounded Corners 12">
            <a:extLst>
              <a:ext uri="{FF2B5EF4-FFF2-40B4-BE49-F238E27FC236}">
                <a16:creationId xmlns:a16="http://schemas.microsoft.com/office/drawing/2014/main" id="{C8BDE161-3163-4062-9112-B47880315233}"/>
              </a:ext>
            </a:extLst>
          </p:cNvPr>
          <p:cNvSpPr/>
          <p:nvPr/>
        </p:nvSpPr>
        <p:spPr>
          <a:xfrm rot="5400000">
            <a:off x="3347648" y="3663464"/>
            <a:ext cx="869060" cy="4314115"/>
          </a:xfrm>
          <a:custGeom>
            <a:avLst/>
            <a:gdLst>
              <a:gd name="connsiteX0" fmla="*/ 0 w 869060"/>
              <a:gd name="connsiteY0" fmla="*/ 232587 h 4314115"/>
              <a:gd name="connsiteX1" fmla="*/ 232587 w 869060"/>
              <a:gd name="connsiteY1" fmla="*/ 0 h 4314115"/>
              <a:gd name="connsiteX2" fmla="*/ 636473 w 869060"/>
              <a:gd name="connsiteY2" fmla="*/ 0 h 4314115"/>
              <a:gd name="connsiteX3" fmla="*/ 869060 w 869060"/>
              <a:gd name="connsiteY3" fmla="*/ 232587 h 4314115"/>
              <a:gd name="connsiteX4" fmla="*/ 869060 w 869060"/>
              <a:gd name="connsiteY4" fmla="*/ 743946 h 4314115"/>
              <a:gd name="connsiteX5" fmla="*/ 869060 w 869060"/>
              <a:gd name="connsiteY5" fmla="*/ 1370774 h 4314115"/>
              <a:gd name="connsiteX6" fmla="*/ 869060 w 869060"/>
              <a:gd name="connsiteY6" fmla="*/ 1997601 h 4314115"/>
              <a:gd name="connsiteX7" fmla="*/ 869060 w 869060"/>
              <a:gd name="connsiteY7" fmla="*/ 2470471 h 4314115"/>
              <a:gd name="connsiteX8" fmla="*/ 869060 w 869060"/>
              <a:gd name="connsiteY8" fmla="*/ 3020320 h 4314115"/>
              <a:gd name="connsiteX9" fmla="*/ 869060 w 869060"/>
              <a:gd name="connsiteY9" fmla="*/ 4081528 h 4314115"/>
              <a:gd name="connsiteX10" fmla="*/ 636473 w 869060"/>
              <a:gd name="connsiteY10" fmla="*/ 4314115 h 4314115"/>
              <a:gd name="connsiteX11" fmla="*/ 232587 w 869060"/>
              <a:gd name="connsiteY11" fmla="*/ 4314115 h 4314115"/>
              <a:gd name="connsiteX12" fmla="*/ 0 w 869060"/>
              <a:gd name="connsiteY12" fmla="*/ 4081528 h 4314115"/>
              <a:gd name="connsiteX13" fmla="*/ 0 w 869060"/>
              <a:gd name="connsiteY13" fmla="*/ 3570169 h 4314115"/>
              <a:gd name="connsiteX14" fmla="*/ 0 w 869060"/>
              <a:gd name="connsiteY14" fmla="*/ 2943341 h 4314115"/>
              <a:gd name="connsiteX15" fmla="*/ 0 w 869060"/>
              <a:gd name="connsiteY15" fmla="*/ 2316514 h 4314115"/>
              <a:gd name="connsiteX16" fmla="*/ 0 w 869060"/>
              <a:gd name="connsiteY16" fmla="*/ 1728176 h 4314115"/>
              <a:gd name="connsiteX17" fmla="*/ 0 w 869060"/>
              <a:gd name="connsiteY17" fmla="*/ 1255306 h 4314115"/>
              <a:gd name="connsiteX18" fmla="*/ 0 w 869060"/>
              <a:gd name="connsiteY18" fmla="*/ 743946 h 4314115"/>
              <a:gd name="connsiteX19" fmla="*/ 0 w 869060"/>
              <a:gd name="connsiteY19" fmla="*/ 232587 h 431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9060" h="4314115" extrusionOk="0">
                <a:moveTo>
                  <a:pt x="0" y="232587"/>
                </a:moveTo>
                <a:cubicBezTo>
                  <a:pt x="-1570" y="100672"/>
                  <a:pt x="104762" y="38374"/>
                  <a:pt x="232587" y="0"/>
                </a:cubicBezTo>
                <a:cubicBezTo>
                  <a:pt x="393767" y="-22250"/>
                  <a:pt x="460895" y="36872"/>
                  <a:pt x="636473" y="0"/>
                </a:cubicBezTo>
                <a:cubicBezTo>
                  <a:pt x="729698" y="-6405"/>
                  <a:pt x="860283" y="111120"/>
                  <a:pt x="869060" y="232587"/>
                </a:cubicBezTo>
                <a:cubicBezTo>
                  <a:pt x="910647" y="367359"/>
                  <a:pt x="846585" y="490494"/>
                  <a:pt x="869060" y="743946"/>
                </a:cubicBezTo>
                <a:cubicBezTo>
                  <a:pt x="891535" y="997398"/>
                  <a:pt x="796065" y="1237439"/>
                  <a:pt x="869060" y="1370774"/>
                </a:cubicBezTo>
                <a:cubicBezTo>
                  <a:pt x="942055" y="1504109"/>
                  <a:pt x="794506" y="1787879"/>
                  <a:pt x="869060" y="1997601"/>
                </a:cubicBezTo>
                <a:cubicBezTo>
                  <a:pt x="943614" y="2207323"/>
                  <a:pt x="826159" y="2305777"/>
                  <a:pt x="869060" y="2470471"/>
                </a:cubicBezTo>
                <a:cubicBezTo>
                  <a:pt x="911961" y="2635165"/>
                  <a:pt x="862020" y="2886320"/>
                  <a:pt x="869060" y="3020320"/>
                </a:cubicBezTo>
                <a:cubicBezTo>
                  <a:pt x="876100" y="3154320"/>
                  <a:pt x="865747" y="3642847"/>
                  <a:pt x="869060" y="4081528"/>
                </a:cubicBezTo>
                <a:cubicBezTo>
                  <a:pt x="861064" y="4196517"/>
                  <a:pt x="761734" y="4343102"/>
                  <a:pt x="636473" y="4314115"/>
                </a:cubicBezTo>
                <a:cubicBezTo>
                  <a:pt x="453745" y="4326674"/>
                  <a:pt x="372355" y="4266505"/>
                  <a:pt x="232587" y="4314115"/>
                </a:cubicBezTo>
                <a:cubicBezTo>
                  <a:pt x="104278" y="4311128"/>
                  <a:pt x="835" y="4206197"/>
                  <a:pt x="0" y="4081528"/>
                </a:cubicBezTo>
                <a:cubicBezTo>
                  <a:pt x="-1698" y="3882698"/>
                  <a:pt x="36277" y="3766435"/>
                  <a:pt x="0" y="3570169"/>
                </a:cubicBezTo>
                <a:cubicBezTo>
                  <a:pt x="-36277" y="3373903"/>
                  <a:pt x="20369" y="3168068"/>
                  <a:pt x="0" y="2943341"/>
                </a:cubicBezTo>
                <a:cubicBezTo>
                  <a:pt x="-20369" y="2718614"/>
                  <a:pt x="2282" y="2617628"/>
                  <a:pt x="0" y="2316514"/>
                </a:cubicBezTo>
                <a:cubicBezTo>
                  <a:pt x="-2282" y="2015400"/>
                  <a:pt x="6202" y="1941505"/>
                  <a:pt x="0" y="1728176"/>
                </a:cubicBezTo>
                <a:cubicBezTo>
                  <a:pt x="-6202" y="1514847"/>
                  <a:pt x="55631" y="1379290"/>
                  <a:pt x="0" y="1255306"/>
                </a:cubicBezTo>
                <a:cubicBezTo>
                  <a:pt x="-55631" y="1131322"/>
                  <a:pt x="19820" y="868972"/>
                  <a:pt x="0" y="743946"/>
                </a:cubicBezTo>
                <a:cubicBezTo>
                  <a:pt x="-19820" y="618920"/>
                  <a:pt x="15718" y="375694"/>
                  <a:pt x="0" y="232587"/>
                </a:cubicBezTo>
                <a:close/>
              </a:path>
            </a:pathLst>
          </a:custGeom>
          <a:noFill/>
          <a:ln w="28575">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r>
              <a:rPr lang="en-US" sz="2000">
                <a:solidFill>
                  <a:schemeClr val="accent5"/>
                </a:solidFill>
                <a:latin typeface="Comic Sans MS" panose="030F0702030302020204" pitchFamily="66" charset="0"/>
                <a:cs typeface="Segoe UI Light" panose="020B0502040204020203" pitchFamily="34" charset="0"/>
              </a:rPr>
              <a:t>Desktop APIs</a:t>
            </a:r>
          </a:p>
        </p:txBody>
      </p:sp>
      <p:sp>
        <p:nvSpPr>
          <p:cNvPr id="4" name="Rectangle: Rounded Corners 3">
            <a:extLst>
              <a:ext uri="{FF2B5EF4-FFF2-40B4-BE49-F238E27FC236}">
                <a16:creationId xmlns:a16="http://schemas.microsoft.com/office/drawing/2014/main" id="{1837E6B7-84BE-45A0-B681-AE0B6E44BC64}"/>
              </a:ext>
            </a:extLst>
          </p:cNvPr>
          <p:cNvSpPr/>
          <p:nvPr/>
        </p:nvSpPr>
        <p:spPr>
          <a:xfrm rot="5400000">
            <a:off x="4370153" y="5485177"/>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B</a:t>
            </a:r>
          </a:p>
        </p:txBody>
      </p:sp>
      <p:sp>
        <p:nvSpPr>
          <p:cNvPr id="8" name="Rectangle: Rounded Corners 7">
            <a:extLst>
              <a:ext uri="{FF2B5EF4-FFF2-40B4-BE49-F238E27FC236}">
                <a16:creationId xmlns:a16="http://schemas.microsoft.com/office/drawing/2014/main" id="{1B937DA0-A88A-4BA3-93EB-1CA9C65CBA27}"/>
              </a:ext>
            </a:extLst>
          </p:cNvPr>
          <p:cNvSpPr/>
          <p:nvPr/>
        </p:nvSpPr>
        <p:spPr>
          <a:xfrm rot="5400000">
            <a:off x="5180819" y="5485177"/>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C</a:t>
            </a:r>
          </a:p>
        </p:txBody>
      </p:sp>
      <p:cxnSp>
        <p:nvCxnSpPr>
          <p:cNvPr id="10" name="Straight Arrow Connector 9">
            <a:extLst>
              <a:ext uri="{FF2B5EF4-FFF2-40B4-BE49-F238E27FC236}">
                <a16:creationId xmlns:a16="http://schemas.microsoft.com/office/drawing/2014/main" id="{561C5CE4-FDA2-47F8-9766-4293BD3AEF4A}"/>
              </a:ext>
            </a:extLst>
          </p:cNvPr>
          <p:cNvCxnSpPr/>
          <p:nvPr/>
        </p:nvCxnSpPr>
        <p:spPr>
          <a:xfrm>
            <a:off x="3629025" y="2466975"/>
            <a:ext cx="0" cy="2667000"/>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44264D5-2B19-49F1-AADE-C5475999DDE3}"/>
              </a:ext>
            </a:extLst>
          </p:cNvPr>
          <p:cNvSpPr/>
          <p:nvPr/>
        </p:nvSpPr>
        <p:spPr>
          <a:xfrm rot="5400000">
            <a:off x="7846106" y="3797424"/>
            <a:ext cx="869060" cy="4055751"/>
          </a:xfrm>
          <a:custGeom>
            <a:avLst/>
            <a:gdLst>
              <a:gd name="connsiteX0" fmla="*/ 0 w 869060"/>
              <a:gd name="connsiteY0" fmla="*/ 232587 h 4055751"/>
              <a:gd name="connsiteX1" fmla="*/ 232587 w 869060"/>
              <a:gd name="connsiteY1" fmla="*/ 0 h 4055751"/>
              <a:gd name="connsiteX2" fmla="*/ 636473 w 869060"/>
              <a:gd name="connsiteY2" fmla="*/ 0 h 4055751"/>
              <a:gd name="connsiteX3" fmla="*/ 869060 w 869060"/>
              <a:gd name="connsiteY3" fmla="*/ 232587 h 4055751"/>
              <a:gd name="connsiteX4" fmla="*/ 869060 w 869060"/>
              <a:gd name="connsiteY4" fmla="*/ 795111 h 4055751"/>
              <a:gd name="connsiteX5" fmla="*/ 869060 w 869060"/>
              <a:gd name="connsiteY5" fmla="*/ 1465352 h 4055751"/>
              <a:gd name="connsiteX6" fmla="*/ 869060 w 869060"/>
              <a:gd name="connsiteY6" fmla="*/ 2135593 h 4055751"/>
              <a:gd name="connsiteX7" fmla="*/ 869060 w 869060"/>
              <a:gd name="connsiteY7" fmla="*/ 2662211 h 4055751"/>
              <a:gd name="connsiteX8" fmla="*/ 869060 w 869060"/>
              <a:gd name="connsiteY8" fmla="*/ 3260640 h 4055751"/>
              <a:gd name="connsiteX9" fmla="*/ 869060 w 869060"/>
              <a:gd name="connsiteY9" fmla="*/ 3823164 h 4055751"/>
              <a:gd name="connsiteX10" fmla="*/ 636473 w 869060"/>
              <a:gd name="connsiteY10" fmla="*/ 4055751 h 4055751"/>
              <a:gd name="connsiteX11" fmla="*/ 232587 w 869060"/>
              <a:gd name="connsiteY11" fmla="*/ 4055751 h 4055751"/>
              <a:gd name="connsiteX12" fmla="*/ 0 w 869060"/>
              <a:gd name="connsiteY12" fmla="*/ 3823164 h 4055751"/>
              <a:gd name="connsiteX13" fmla="*/ 0 w 869060"/>
              <a:gd name="connsiteY13" fmla="*/ 3260640 h 4055751"/>
              <a:gd name="connsiteX14" fmla="*/ 0 w 869060"/>
              <a:gd name="connsiteY14" fmla="*/ 2590399 h 4055751"/>
              <a:gd name="connsiteX15" fmla="*/ 0 w 869060"/>
              <a:gd name="connsiteY15" fmla="*/ 1920158 h 4055751"/>
              <a:gd name="connsiteX16" fmla="*/ 0 w 869060"/>
              <a:gd name="connsiteY16" fmla="*/ 1285823 h 4055751"/>
              <a:gd name="connsiteX17" fmla="*/ 0 w 869060"/>
              <a:gd name="connsiteY17" fmla="*/ 759205 h 4055751"/>
              <a:gd name="connsiteX18" fmla="*/ 0 w 869060"/>
              <a:gd name="connsiteY18" fmla="*/ 232587 h 405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9060" h="4055751" extrusionOk="0">
                <a:moveTo>
                  <a:pt x="0" y="232587"/>
                </a:moveTo>
                <a:cubicBezTo>
                  <a:pt x="-1570" y="100672"/>
                  <a:pt x="104762" y="38374"/>
                  <a:pt x="232587" y="0"/>
                </a:cubicBezTo>
                <a:cubicBezTo>
                  <a:pt x="393767" y="-22250"/>
                  <a:pt x="460895" y="36872"/>
                  <a:pt x="636473" y="0"/>
                </a:cubicBezTo>
                <a:cubicBezTo>
                  <a:pt x="729698" y="-6405"/>
                  <a:pt x="860283" y="111120"/>
                  <a:pt x="869060" y="232587"/>
                </a:cubicBezTo>
                <a:cubicBezTo>
                  <a:pt x="876897" y="404187"/>
                  <a:pt x="806173" y="555793"/>
                  <a:pt x="869060" y="795111"/>
                </a:cubicBezTo>
                <a:cubicBezTo>
                  <a:pt x="931947" y="1034429"/>
                  <a:pt x="798303" y="1227433"/>
                  <a:pt x="869060" y="1465352"/>
                </a:cubicBezTo>
                <a:cubicBezTo>
                  <a:pt x="939817" y="1703271"/>
                  <a:pt x="847796" y="1814356"/>
                  <a:pt x="869060" y="2135593"/>
                </a:cubicBezTo>
                <a:cubicBezTo>
                  <a:pt x="890324" y="2456830"/>
                  <a:pt x="852608" y="2539361"/>
                  <a:pt x="869060" y="2662211"/>
                </a:cubicBezTo>
                <a:cubicBezTo>
                  <a:pt x="885512" y="2785061"/>
                  <a:pt x="852566" y="3113276"/>
                  <a:pt x="869060" y="3260640"/>
                </a:cubicBezTo>
                <a:cubicBezTo>
                  <a:pt x="885554" y="3408004"/>
                  <a:pt x="848511" y="3685106"/>
                  <a:pt x="869060" y="3823164"/>
                </a:cubicBezTo>
                <a:cubicBezTo>
                  <a:pt x="861064" y="3938153"/>
                  <a:pt x="761734" y="4084738"/>
                  <a:pt x="636473" y="4055751"/>
                </a:cubicBezTo>
                <a:cubicBezTo>
                  <a:pt x="453745" y="4068310"/>
                  <a:pt x="372355" y="4008141"/>
                  <a:pt x="232587" y="4055751"/>
                </a:cubicBezTo>
                <a:cubicBezTo>
                  <a:pt x="104278" y="4052764"/>
                  <a:pt x="835" y="3947833"/>
                  <a:pt x="0" y="3823164"/>
                </a:cubicBezTo>
                <a:cubicBezTo>
                  <a:pt x="-604" y="3659519"/>
                  <a:pt x="64429" y="3474620"/>
                  <a:pt x="0" y="3260640"/>
                </a:cubicBezTo>
                <a:cubicBezTo>
                  <a:pt x="-64429" y="3046660"/>
                  <a:pt x="24211" y="2879820"/>
                  <a:pt x="0" y="2590399"/>
                </a:cubicBezTo>
                <a:cubicBezTo>
                  <a:pt x="-24211" y="2300978"/>
                  <a:pt x="4474" y="2114068"/>
                  <a:pt x="0" y="1920158"/>
                </a:cubicBezTo>
                <a:cubicBezTo>
                  <a:pt x="-4474" y="1726248"/>
                  <a:pt x="20098" y="1496162"/>
                  <a:pt x="0" y="1285823"/>
                </a:cubicBezTo>
                <a:cubicBezTo>
                  <a:pt x="-20098" y="1075484"/>
                  <a:pt x="2946" y="939035"/>
                  <a:pt x="0" y="759205"/>
                </a:cubicBezTo>
                <a:cubicBezTo>
                  <a:pt x="-2946" y="579375"/>
                  <a:pt x="57112" y="450766"/>
                  <a:pt x="0" y="232587"/>
                </a:cubicBezTo>
                <a:close/>
              </a:path>
            </a:pathLst>
          </a:custGeom>
          <a:noFill/>
          <a:ln w="28575">
            <a:solidFill>
              <a:schemeClr val="accent4">
                <a:lumMod val="75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vert="vert270" rtlCol="0" anchor="t"/>
          <a:lstStyle/>
          <a:p>
            <a:pPr algn="r"/>
            <a:r>
              <a:rPr lang="en-US" sz="2000">
                <a:solidFill>
                  <a:schemeClr val="accent4">
                    <a:lumMod val="75000"/>
                  </a:schemeClr>
                </a:solidFill>
                <a:latin typeface="Comic Sans MS" panose="030F0702030302020204" pitchFamily="66" charset="0"/>
                <a:cs typeface="Segoe UI Light" panose="020B0502040204020203" pitchFamily="34" charset="0"/>
              </a:rPr>
              <a:t>UWP APIs</a:t>
            </a:r>
          </a:p>
        </p:txBody>
      </p:sp>
      <p:cxnSp>
        <p:nvCxnSpPr>
          <p:cNvPr id="21" name="Straight Arrow Connector 20">
            <a:extLst>
              <a:ext uri="{FF2B5EF4-FFF2-40B4-BE49-F238E27FC236}">
                <a16:creationId xmlns:a16="http://schemas.microsoft.com/office/drawing/2014/main" id="{0B37C2C3-D596-4571-BCA2-7E7A7DEF3476}"/>
              </a:ext>
            </a:extLst>
          </p:cNvPr>
          <p:cNvCxnSpPr/>
          <p:nvPr/>
        </p:nvCxnSpPr>
        <p:spPr>
          <a:xfrm>
            <a:off x="8286750" y="2543175"/>
            <a:ext cx="0" cy="2667000"/>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CE56D2B-456F-4652-B8CD-FE228AD1165A}"/>
              </a:ext>
            </a:extLst>
          </p:cNvPr>
          <p:cNvSpPr/>
          <p:nvPr/>
        </p:nvSpPr>
        <p:spPr>
          <a:xfrm>
            <a:off x="5342921" y="460443"/>
            <a:ext cx="2039593" cy="677108"/>
          </a:xfrm>
          <a:prstGeom prst="rect">
            <a:avLst/>
          </a:prstGeom>
        </p:spPr>
        <p:txBody>
          <a:bodyPr vert="horz" wrap="square" lIns="0" tIns="0" rIns="0" bIns="0" rtlCol="0" anchor="t">
            <a:spAutoFit/>
          </a:bodyPr>
          <a:lstStyle/>
          <a:p>
            <a:pPr algn="ctr" defTabSz="932742">
              <a:spcBef>
                <a:spcPct val="0"/>
              </a:spcBef>
            </a:pPr>
            <a:r>
              <a:rPr lang="en-US" sz="4400" spc="-50" dirty="0">
                <a:ln w="3175">
                  <a:noFill/>
                </a:ln>
                <a:latin typeface="+mj-lt"/>
                <a:cs typeface="Segoe UI" pitchFamily="34" charset="0"/>
              </a:rPr>
              <a:t>Today</a:t>
            </a:r>
          </a:p>
        </p:txBody>
      </p:sp>
      <p:sp>
        <p:nvSpPr>
          <p:cNvPr id="17" name="Rectangle: Rounded Corners 16">
            <a:extLst>
              <a:ext uri="{FF2B5EF4-FFF2-40B4-BE49-F238E27FC236}">
                <a16:creationId xmlns:a16="http://schemas.microsoft.com/office/drawing/2014/main" id="{A5447BA8-4B92-42E5-B44F-9505BF116CD6}"/>
              </a:ext>
            </a:extLst>
          </p:cNvPr>
          <p:cNvSpPr/>
          <p:nvPr/>
        </p:nvSpPr>
        <p:spPr>
          <a:xfrm rot="5400000">
            <a:off x="3553190" y="5485887"/>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A</a:t>
            </a:r>
          </a:p>
        </p:txBody>
      </p:sp>
      <p:sp>
        <p:nvSpPr>
          <p:cNvPr id="18" name="Rectangle: Rounded Corners 17">
            <a:extLst>
              <a:ext uri="{FF2B5EF4-FFF2-40B4-BE49-F238E27FC236}">
                <a16:creationId xmlns:a16="http://schemas.microsoft.com/office/drawing/2014/main" id="{1EDBB8C4-6682-4A75-BAA6-E7B8025409CB}"/>
              </a:ext>
            </a:extLst>
          </p:cNvPr>
          <p:cNvSpPr/>
          <p:nvPr/>
        </p:nvSpPr>
        <p:spPr>
          <a:xfrm rot="5400000">
            <a:off x="7322198" y="5503440"/>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solidFill>
              <a:schemeClr val="accent4">
                <a:lumMod val="75000"/>
              </a:schemeClr>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D</a:t>
            </a:r>
          </a:p>
        </p:txBody>
      </p:sp>
      <p:sp>
        <p:nvSpPr>
          <p:cNvPr id="19" name="Rectangle: Rounded Corners 18">
            <a:extLst>
              <a:ext uri="{FF2B5EF4-FFF2-40B4-BE49-F238E27FC236}">
                <a16:creationId xmlns:a16="http://schemas.microsoft.com/office/drawing/2014/main" id="{A119D89C-535A-485D-9B26-E0D722574F7A}"/>
              </a:ext>
            </a:extLst>
          </p:cNvPr>
          <p:cNvSpPr/>
          <p:nvPr/>
        </p:nvSpPr>
        <p:spPr>
          <a:xfrm rot="5400000">
            <a:off x="8132864" y="5503440"/>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solidFill>
              <a:schemeClr val="accent4">
                <a:lumMod val="75000"/>
              </a:schemeClr>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E</a:t>
            </a:r>
          </a:p>
        </p:txBody>
      </p:sp>
      <p:sp>
        <p:nvSpPr>
          <p:cNvPr id="22" name="Rectangle: Rounded Corners 21">
            <a:extLst>
              <a:ext uri="{FF2B5EF4-FFF2-40B4-BE49-F238E27FC236}">
                <a16:creationId xmlns:a16="http://schemas.microsoft.com/office/drawing/2014/main" id="{793014B4-4116-4CC6-BBBF-80E83B681DD6}"/>
              </a:ext>
            </a:extLst>
          </p:cNvPr>
          <p:cNvSpPr/>
          <p:nvPr/>
        </p:nvSpPr>
        <p:spPr>
          <a:xfrm rot="5400000">
            <a:off x="3388163" y="-121998"/>
            <a:ext cx="675117" cy="4201201"/>
          </a:xfrm>
          <a:custGeom>
            <a:avLst/>
            <a:gdLst>
              <a:gd name="connsiteX0" fmla="*/ 0 w 675117"/>
              <a:gd name="connsiteY0" fmla="*/ 180682 h 4201201"/>
              <a:gd name="connsiteX1" fmla="*/ 180682 w 675117"/>
              <a:gd name="connsiteY1" fmla="*/ 0 h 4201201"/>
              <a:gd name="connsiteX2" fmla="*/ 494435 w 675117"/>
              <a:gd name="connsiteY2" fmla="*/ 0 h 4201201"/>
              <a:gd name="connsiteX3" fmla="*/ 675117 w 675117"/>
              <a:gd name="connsiteY3" fmla="*/ 180682 h 4201201"/>
              <a:gd name="connsiteX4" fmla="*/ 675117 w 675117"/>
              <a:gd name="connsiteY4" fmla="*/ 690832 h 4201201"/>
              <a:gd name="connsiteX5" fmla="*/ 675117 w 675117"/>
              <a:gd name="connsiteY5" fmla="*/ 1316177 h 4201201"/>
              <a:gd name="connsiteX6" fmla="*/ 675117 w 675117"/>
              <a:gd name="connsiteY6" fmla="*/ 1941522 h 4201201"/>
              <a:gd name="connsiteX7" fmla="*/ 675117 w 675117"/>
              <a:gd name="connsiteY7" fmla="*/ 2413273 h 4201201"/>
              <a:gd name="connsiteX8" fmla="*/ 675117 w 675117"/>
              <a:gd name="connsiteY8" fmla="*/ 2961821 h 4201201"/>
              <a:gd name="connsiteX9" fmla="*/ 675117 w 675117"/>
              <a:gd name="connsiteY9" fmla="*/ 4020519 h 4201201"/>
              <a:gd name="connsiteX10" fmla="*/ 494435 w 675117"/>
              <a:gd name="connsiteY10" fmla="*/ 4201201 h 4201201"/>
              <a:gd name="connsiteX11" fmla="*/ 180682 w 675117"/>
              <a:gd name="connsiteY11" fmla="*/ 4201201 h 4201201"/>
              <a:gd name="connsiteX12" fmla="*/ 0 w 675117"/>
              <a:gd name="connsiteY12" fmla="*/ 4020519 h 4201201"/>
              <a:gd name="connsiteX13" fmla="*/ 0 w 675117"/>
              <a:gd name="connsiteY13" fmla="*/ 3510369 h 4201201"/>
              <a:gd name="connsiteX14" fmla="*/ 0 w 675117"/>
              <a:gd name="connsiteY14" fmla="*/ 2885024 h 4201201"/>
              <a:gd name="connsiteX15" fmla="*/ 0 w 675117"/>
              <a:gd name="connsiteY15" fmla="*/ 2259679 h 4201201"/>
              <a:gd name="connsiteX16" fmla="*/ 0 w 675117"/>
              <a:gd name="connsiteY16" fmla="*/ 1672733 h 4201201"/>
              <a:gd name="connsiteX17" fmla="*/ 0 w 675117"/>
              <a:gd name="connsiteY17" fmla="*/ 1200982 h 4201201"/>
              <a:gd name="connsiteX18" fmla="*/ 0 w 675117"/>
              <a:gd name="connsiteY18" fmla="*/ 690832 h 4201201"/>
              <a:gd name="connsiteX19" fmla="*/ 0 w 675117"/>
              <a:gd name="connsiteY19" fmla="*/ 180682 h 420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5117" h="4201201" extrusionOk="0">
                <a:moveTo>
                  <a:pt x="0" y="180682"/>
                </a:moveTo>
                <a:cubicBezTo>
                  <a:pt x="-5106" y="69638"/>
                  <a:pt x="81187" y="17882"/>
                  <a:pt x="180682" y="0"/>
                </a:cubicBezTo>
                <a:cubicBezTo>
                  <a:pt x="316393" y="-30007"/>
                  <a:pt x="390901" y="2268"/>
                  <a:pt x="494435" y="0"/>
                </a:cubicBezTo>
                <a:cubicBezTo>
                  <a:pt x="589673" y="-827"/>
                  <a:pt x="661373" y="91835"/>
                  <a:pt x="675117" y="180682"/>
                </a:cubicBezTo>
                <a:cubicBezTo>
                  <a:pt x="697885" y="433344"/>
                  <a:pt x="620624" y="475986"/>
                  <a:pt x="675117" y="690832"/>
                </a:cubicBezTo>
                <a:cubicBezTo>
                  <a:pt x="729610" y="905678"/>
                  <a:pt x="601958" y="1161386"/>
                  <a:pt x="675117" y="1316177"/>
                </a:cubicBezTo>
                <a:cubicBezTo>
                  <a:pt x="748276" y="1470969"/>
                  <a:pt x="665433" y="1635213"/>
                  <a:pt x="675117" y="1941522"/>
                </a:cubicBezTo>
                <a:cubicBezTo>
                  <a:pt x="684801" y="2247831"/>
                  <a:pt x="673956" y="2285520"/>
                  <a:pt x="675117" y="2413273"/>
                </a:cubicBezTo>
                <a:cubicBezTo>
                  <a:pt x="676278" y="2541026"/>
                  <a:pt x="619809" y="2729152"/>
                  <a:pt x="675117" y="2961821"/>
                </a:cubicBezTo>
                <a:cubicBezTo>
                  <a:pt x="730425" y="3194490"/>
                  <a:pt x="579466" y="3627520"/>
                  <a:pt x="675117" y="4020519"/>
                </a:cubicBezTo>
                <a:cubicBezTo>
                  <a:pt x="671399" y="4114046"/>
                  <a:pt x="592306" y="4218604"/>
                  <a:pt x="494435" y="4201201"/>
                </a:cubicBezTo>
                <a:cubicBezTo>
                  <a:pt x="402458" y="4234252"/>
                  <a:pt x="289390" y="4188473"/>
                  <a:pt x="180682" y="4201201"/>
                </a:cubicBezTo>
                <a:cubicBezTo>
                  <a:pt x="81871" y="4181035"/>
                  <a:pt x="871" y="4116355"/>
                  <a:pt x="0" y="4020519"/>
                </a:cubicBezTo>
                <a:cubicBezTo>
                  <a:pt x="-39156" y="3823799"/>
                  <a:pt x="53551" y="3640409"/>
                  <a:pt x="0" y="3510369"/>
                </a:cubicBezTo>
                <a:cubicBezTo>
                  <a:pt x="-53551" y="3380329"/>
                  <a:pt x="13530" y="3073281"/>
                  <a:pt x="0" y="2885024"/>
                </a:cubicBezTo>
                <a:cubicBezTo>
                  <a:pt x="-13530" y="2696768"/>
                  <a:pt x="26295" y="2502649"/>
                  <a:pt x="0" y="2259679"/>
                </a:cubicBezTo>
                <a:cubicBezTo>
                  <a:pt x="-26295" y="2016710"/>
                  <a:pt x="22478" y="1830603"/>
                  <a:pt x="0" y="1672733"/>
                </a:cubicBezTo>
                <a:cubicBezTo>
                  <a:pt x="-22478" y="1514863"/>
                  <a:pt x="45206" y="1342356"/>
                  <a:pt x="0" y="1200982"/>
                </a:cubicBezTo>
                <a:cubicBezTo>
                  <a:pt x="-45206" y="1059608"/>
                  <a:pt x="16472" y="913295"/>
                  <a:pt x="0" y="690832"/>
                </a:cubicBezTo>
                <a:cubicBezTo>
                  <a:pt x="-16472" y="468369"/>
                  <a:pt x="16326" y="284376"/>
                  <a:pt x="0" y="180682"/>
                </a:cubicBezTo>
                <a:close/>
              </a:path>
            </a:pathLst>
          </a:custGeom>
          <a:noFill/>
          <a:ln w="28575">
            <a:solidFill>
              <a:schemeClr val="accent5"/>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5"/>
                </a:solidFill>
                <a:effectLst/>
                <a:uLnTx/>
                <a:uFillTx/>
                <a:latin typeface="Comic Sans MS" panose="030F0702030302020204" pitchFamily="66" charset="0"/>
                <a:ea typeface="+mn-ea"/>
                <a:cs typeface="Segoe UI Light" panose="020B0502040204020203" pitchFamily="34" charset="0"/>
              </a:rPr>
              <a:t>Desktop Apps, Libraries</a:t>
            </a:r>
          </a:p>
        </p:txBody>
      </p:sp>
      <p:sp>
        <p:nvSpPr>
          <p:cNvPr id="23" name="Rectangle: Rounded Corners 22">
            <a:extLst>
              <a:ext uri="{FF2B5EF4-FFF2-40B4-BE49-F238E27FC236}">
                <a16:creationId xmlns:a16="http://schemas.microsoft.com/office/drawing/2014/main" id="{9F14EF3E-D774-43A4-916D-D111E0B40ACA}"/>
              </a:ext>
            </a:extLst>
          </p:cNvPr>
          <p:cNvSpPr/>
          <p:nvPr/>
        </p:nvSpPr>
        <p:spPr>
          <a:xfrm rot="5400000">
            <a:off x="8010172" y="-6411"/>
            <a:ext cx="675117" cy="3970025"/>
          </a:xfrm>
          <a:custGeom>
            <a:avLst/>
            <a:gdLst>
              <a:gd name="connsiteX0" fmla="*/ 0 w 675117"/>
              <a:gd name="connsiteY0" fmla="*/ 180682 h 3970025"/>
              <a:gd name="connsiteX1" fmla="*/ 180682 w 675117"/>
              <a:gd name="connsiteY1" fmla="*/ 0 h 3970025"/>
              <a:gd name="connsiteX2" fmla="*/ 494435 w 675117"/>
              <a:gd name="connsiteY2" fmla="*/ 0 h 3970025"/>
              <a:gd name="connsiteX3" fmla="*/ 675117 w 675117"/>
              <a:gd name="connsiteY3" fmla="*/ 180682 h 3970025"/>
              <a:gd name="connsiteX4" fmla="*/ 675117 w 675117"/>
              <a:gd name="connsiteY4" fmla="*/ 660118 h 3970025"/>
              <a:gd name="connsiteX5" fmla="*/ 675117 w 675117"/>
              <a:gd name="connsiteY5" fmla="*/ 1247815 h 3970025"/>
              <a:gd name="connsiteX6" fmla="*/ 675117 w 675117"/>
              <a:gd name="connsiteY6" fmla="*/ 1835511 h 3970025"/>
              <a:gd name="connsiteX7" fmla="*/ 675117 w 675117"/>
              <a:gd name="connsiteY7" fmla="*/ 2278861 h 3970025"/>
              <a:gd name="connsiteX8" fmla="*/ 675117 w 675117"/>
              <a:gd name="connsiteY8" fmla="*/ 2794384 h 3970025"/>
              <a:gd name="connsiteX9" fmla="*/ 675117 w 675117"/>
              <a:gd name="connsiteY9" fmla="*/ 3789343 h 3970025"/>
              <a:gd name="connsiteX10" fmla="*/ 494435 w 675117"/>
              <a:gd name="connsiteY10" fmla="*/ 3970025 h 3970025"/>
              <a:gd name="connsiteX11" fmla="*/ 180682 w 675117"/>
              <a:gd name="connsiteY11" fmla="*/ 3970025 h 3970025"/>
              <a:gd name="connsiteX12" fmla="*/ 0 w 675117"/>
              <a:gd name="connsiteY12" fmla="*/ 3789343 h 3970025"/>
              <a:gd name="connsiteX13" fmla="*/ 0 w 675117"/>
              <a:gd name="connsiteY13" fmla="*/ 3309907 h 3970025"/>
              <a:gd name="connsiteX14" fmla="*/ 0 w 675117"/>
              <a:gd name="connsiteY14" fmla="*/ 2722210 h 3970025"/>
              <a:gd name="connsiteX15" fmla="*/ 0 w 675117"/>
              <a:gd name="connsiteY15" fmla="*/ 2134514 h 3970025"/>
              <a:gd name="connsiteX16" fmla="*/ 0 w 675117"/>
              <a:gd name="connsiteY16" fmla="*/ 1582905 h 3970025"/>
              <a:gd name="connsiteX17" fmla="*/ 0 w 675117"/>
              <a:gd name="connsiteY17" fmla="*/ 1139555 h 3970025"/>
              <a:gd name="connsiteX18" fmla="*/ 0 w 675117"/>
              <a:gd name="connsiteY18" fmla="*/ 660118 h 3970025"/>
              <a:gd name="connsiteX19" fmla="*/ 0 w 675117"/>
              <a:gd name="connsiteY19" fmla="*/ 180682 h 397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5117" h="3970025" extrusionOk="0">
                <a:moveTo>
                  <a:pt x="0" y="180682"/>
                </a:moveTo>
                <a:cubicBezTo>
                  <a:pt x="-5106" y="69638"/>
                  <a:pt x="81187" y="17882"/>
                  <a:pt x="180682" y="0"/>
                </a:cubicBezTo>
                <a:cubicBezTo>
                  <a:pt x="316393" y="-30007"/>
                  <a:pt x="390901" y="2268"/>
                  <a:pt x="494435" y="0"/>
                </a:cubicBezTo>
                <a:cubicBezTo>
                  <a:pt x="589673" y="-827"/>
                  <a:pt x="661373" y="91835"/>
                  <a:pt x="675117" y="180682"/>
                </a:cubicBezTo>
                <a:cubicBezTo>
                  <a:pt x="690092" y="382497"/>
                  <a:pt x="674297" y="506646"/>
                  <a:pt x="675117" y="660118"/>
                </a:cubicBezTo>
                <a:cubicBezTo>
                  <a:pt x="675937" y="813590"/>
                  <a:pt x="642527" y="1048032"/>
                  <a:pt x="675117" y="1247815"/>
                </a:cubicBezTo>
                <a:cubicBezTo>
                  <a:pt x="707707" y="1447598"/>
                  <a:pt x="623209" y="1680422"/>
                  <a:pt x="675117" y="1835511"/>
                </a:cubicBezTo>
                <a:cubicBezTo>
                  <a:pt x="727025" y="1990600"/>
                  <a:pt x="670213" y="2132933"/>
                  <a:pt x="675117" y="2278861"/>
                </a:cubicBezTo>
                <a:cubicBezTo>
                  <a:pt x="680021" y="2424789"/>
                  <a:pt x="667589" y="2612291"/>
                  <a:pt x="675117" y="2794384"/>
                </a:cubicBezTo>
                <a:cubicBezTo>
                  <a:pt x="682645" y="2976477"/>
                  <a:pt x="633964" y="3362439"/>
                  <a:pt x="675117" y="3789343"/>
                </a:cubicBezTo>
                <a:cubicBezTo>
                  <a:pt x="671399" y="3882870"/>
                  <a:pt x="592306" y="3987428"/>
                  <a:pt x="494435" y="3970025"/>
                </a:cubicBezTo>
                <a:cubicBezTo>
                  <a:pt x="402458" y="4003076"/>
                  <a:pt x="289390" y="3957297"/>
                  <a:pt x="180682" y="3970025"/>
                </a:cubicBezTo>
                <a:cubicBezTo>
                  <a:pt x="81871" y="3949859"/>
                  <a:pt x="871" y="3885179"/>
                  <a:pt x="0" y="3789343"/>
                </a:cubicBezTo>
                <a:cubicBezTo>
                  <a:pt x="-226" y="3616311"/>
                  <a:pt x="31695" y="3425979"/>
                  <a:pt x="0" y="3309907"/>
                </a:cubicBezTo>
                <a:cubicBezTo>
                  <a:pt x="-31695" y="3193835"/>
                  <a:pt x="40447" y="2962443"/>
                  <a:pt x="0" y="2722210"/>
                </a:cubicBezTo>
                <a:cubicBezTo>
                  <a:pt x="-40447" y="2481977"/>
                  <a:pt x="20822" y="2260241"/>
                  <a:pt x="0" y="2134514"/>
                </a:cubicBezTo>
                <a:cubicBezTo>
                  <a:pt x="-20822" y="2008787"/>
                  <a:pt x="22657" y="1761109"/>
                  <a:pt x="0" y="1582905"/>
                </a:cubicBezTo>
                <a:cubicBezTo>
                  <a:pt x="-22657" y="1404701"/>
                  <a:pt x="50892" y="1240223"/>
                  <a:pt x="0" y="1139555"/>
                </a:cubicBezTo>
                <a:cubicBezTo>
                  <a:pt x="-50892" y="1038887"/>
                  <a:pt x="9945" y="837488"/>
                  <a:pt x="0" y="660118"/>
                </a:cubicBezTo>
                <a:cubicBezTo>
                  <a:pt x="-9945" y="482748"/>
                  <a:pt x="24886" y="289922"/>
                  <a:pt x="0" y="180682"/>
                </a:cubicBezTo>
                <a:close/>
              </a:path>
            </a:pathLst>
          </a:custGeom>
          <a:noFill/>
          <a:ln w="28575">
            <a:solidFill>
              <a:schemeClr val="accent4">
                <a:lumMod val="75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4">
                    <a:lumMod val="75000"/>
                  </a:schemeClr>
                </a:solidFill>
                <a:effectLst/>
                <a:uLnTx/>
                <a:uFillTx/>
                <a:latin typeface="Comic Sans MS" panose="030F0702030302020204" pitchFamily="66" charset="0"/>
                <a:ea typeface="+mn-ea"/>
                <a:cs typeface="Segoe UI Light" panose="020B0502040204020203" pitchFamily="34" charset="0"/>
              </a:rPr>
              <a:t>UWP Apps,</a:t>
            </a:r>
            <a:r>
              <a:rPr kumimoji="0" lang="en-US" sz="2000" b="0" i="0" u="none" strike="noStrike" kern="1200" cap="none" spc="0" normalizeH="0" noProof="0">
                <a:ln>
                  <a:noFill/>
                </a:ln>
                <a:solidFill>
                  <a:schemeClr val="accent4">
                    <a:lumMod val="75000"/>
                  </a:schemeClr>
                </a:solidFill>
                <a:effectLst/>
                <a:uLnTx/>
                <a:uFillTx/>
                <a:latin typeface="Comic Sans MS" panose="030F0702030302020204" pitchFamily="66" charset="0"/>
                <a:ea typeface="+mn-ea"/>
                <a:cs typeface="Segoe UI Light" panose="020B0502040204020203" pitchFamily="34" charset="0"/>
              </a:rPr>
              <a:t> </a:t>
            </a:r>
            <a:r>
              <a:rPr kumimoji="0" lang="en-US" sz="2000" b="0" i="0" u="none" strike="noStrike" kern="1200" cap="none" spc="0" normalizeH="0" baseline="0" noProof="0">
                <a:ln>
                  <a:noFill/>
                </a:ln>
                <a:solidFill>
                  <a:schemeClr val="accent4">
                    <a:lumMod val="75000"/>
                  </a:schemeClr>
                </a:solidFill>
                <a:effectLst/>
                <a:uLnTx/>
                <a:uFillTx/>
                <a:latin typeface="Comic Sans MS" panose="030F0702030302020204" pitchFamily="66" charset="0"/>
                <a:ea typeface="+mn-ea"/>
                <a:cs typeface="Segoe UI Light" panose="020B0502040204020203" pitchFamily="34" charset="0"/>
              </a:rPr>
              <a:t>Libraries</a:t>
            </a:r>
          </a:p>
        </p:txBody>
      </p:sp>
    </p:spTree>
    <p:extLst>
      <p:ext uri="{BB962C8B-B14F-4D97-AF65-F5344CB8AC3E}">
        <p14:creationId xmlns:p14="http://schemas.microsoft.com/office/powerpoint/2010/main" val="2822271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P spid="8" grpId="0" animBg="1"/>
      <p:bldP spid="15" grpId="0" animBg="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E53EE9-1254-46B1-BC89-5562A00B12FC}"/>
              </a:ext>
            </a:extLst>
          </p:cNvPr>
          <p:cNvSpPr>
            <a:spLocks noGrp="1"/>
          </p:cNvSpPr>
          <p:nvPr>
            <p:ph type="title"/>
          </p:nvPr>
        </p:nvSpPr>
        <p:spPr/>
        <p:txBody>
          <a:bodyPr/>
          <a:lstStyle/>
          <a:p>
            <a:r>
              <a:rPr lang="it-IT" dirty="0"/>
              <a:t>SPONSOR</a:t>
            </a:r>
          </a:p>
        </p:txBody>
      </p:sp>
    </p:spTree>
    <p:extLst>
      <p:ext uri="{BB962C8B-B14F-4D97-AF65-F5344CB8AC3E}">
        <p14:creationId xmlns:p14="http://schemas.microsoft.com/office/powerpoint/2010/main" val="4238861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354B06E-21FB-466E-9E00-AC7CAC2856D5}"/>
              </a:ext>
            </a:extLst>
          </p:cNvPr>
          <p:cNvSpPr/>
          <p:nvPr/>
        </p:nvSpPr>
        <p:spPr>
          <a:xfrm rot="5400000">
            <a:off x="5106974" y="977265"/>
            <a:ext cx="1741242" cy="9264853"/>
          </a:xfrm>
          <a:custGeom>
            <a:avLst/>
            <a:gdLst>
              <a:gd name="connsiteX0" fmla="*/ 0 w 1741242"/>
              <a:gd name="connsiteY0" fmla="*/ 466009 h 9264853"/>
              <a:gd name="connsiteX1" fmla="*/ 466009 w 1741242"/>
              <a:gd name="connsiteY1" fmla="*/ 0 h 9264853"/>
              <a:gd name="connsiteX2" fmla="*/ 886805 w 1741242"/>
              <a:gd name="connsiteY2" fmla="*/ 0 h 9264853"/>
              <a:gd name="connsiteX3" fmla="*/ 1275233 w 1741242"/>
              <a:gd name="connsiteY3" fmla="*/ 0 h 9264853"/>
              <a:gd name="connsiteX4" fmla="*/ 1741242 w 1741242"/>
              <a:gd name="connsiteY4" fmla="*/ 466009 h 9264853"/>
              <a:gd name="connsiteX5" fmla="*/ 1741242 w 1741242"/>
              <a:gd name="connsiteY5" fmla="*/ 1061212 h 9264853"/>
              <a:gd name="connsiteX6" fmla="*/ 1741242 w 1741242"/>
              <a:gd name="connsiteY6" fmla="*/ 1823071 h 9264853"/>
              <a:gd name="connsiteX7" fmla="*/ 1741242 w 1741242"/>
              <a:gd name="connsiteY7" fmla="*/ 2251617 h 9264853"/>
              <a:gd name="connsiteX8" fmla="*/ 1741242 w 1741242"/>
              <a:gd name="connsiteY8" fmla="*/ 2846819 h 9264853"/>
              <a:gd name="connsiteX9" fmla="*/ 1741242 w 1741242"/>
              <a:gd name="connsiteY9" fmla="*/ 3608678 h 9264853"/>
              <a:gd name="connsiteX10" fmla="*/ 1741242 w 1741242"/>
              <a:gd name="connsiteY10" fmla="*/ 4203881 h 9264853"/>
              <a:gd name="connsiteX11" fmla="*/ 1741242 w 1741242"/>
              <a:gd name="connsiteY11" fmla="*/ 4965740 h 9264853"/>
              <a:gd name="connsiteX12" fmla="*/ 1741242 w 1741242"/>
              <a:gd name="connsiteY12" fmla="*/ 5560942 h 9264853"/>
              <a:gd name="connsiteX13" fmla="*/ 1741242 w 1741242"/>
              <a:gd name="connsiteY13" fmla="*/ 6239473 h 9264853"/>
              <a:gd name="connsiteX14" fmla="*/ 1741242 w 1741242"/>
              <a:gd name="connsiteY14" fmla="*/ 7001332 h 9264853"/>
              <a:gd name="connsiteX15" fmla="*/ 1741242 w 1741242"/>
              <a:gd name="connsiteY15" fmla="*/ 7346550 h 9264853"/>
              <a:gd name="connsiteX16" fmla="*/ 1741242 w 1741242"/>
              <a:gd name="connsiteY16" fmla="*/ 8108409 h 9264853"/>
              <a:gd name="connsiteX17" fmla="*/ 1741242 w 1741242"/>
              <a:gd name="connsiteY17" fmla="*/ 8798844 h 9264853"/>
              <a:gd name="connsiteX18" fmla="*/ 1275233 w 1741242"/>
              <a:gd name="connsiteY18" fmla="*/ 9264853 h 9264853"/>
              <a:gd name="connsiteX19" fmla="*/ 870621 w 1741242"/>
              <a:gd name="connsiteY19" fmla="*/ 9264853 h 9264853"/>
              <a:gd name="connsiteX20" fmla="*/ 466009 w 1741242"/>
              <a:gd name="connsiteY20" fmla="*/ 9264853 h 9264853"/>
              <a:gd name="connsiteX21" fmla="*/ 0 w 1741242"/>
              <a:gd name="connsiteY21" fmla="*/ 8798844 h 9264853"/>
              <a:gd name="connsiteX22" fmla="*/ 0 w 1741242"/>
              <a:gd name="connsiteY22" fmla="*/ 8370298 h 9264853"/>
              <a:gd name="connsiteX23" fmla="*/ 0 w 1741242"/>
              <a:gd name="connsiteY23" fmla="*/ 7941752 h 9264853"/>
              <a:gd name="connsiteX24" fmla="*/ 0 w 1741242"/>
              <a:gd name="connsiteY24" fmla="*/ 7263222 h 9264853"/>
              <a:gd name="connsiteX25" fmla="*/ 0 w 1741242"/>
              <a:gd name="connsiteY25" fmla="*/ 6501362 h 9264853"/>
              <a:gd name="connsiteX26" fmla="*/ 0 w 1741242"/>
              <a:gd name="connsiteY26" fmla="*/ 6156145 h 9264853"/>
              <a:gd name="connsiteX27" fmla="*/ 0 w 1741242"/>
              <a:gd name="connsiteY27" fmla="*/ 5560942 h 9264853"/>
              <a:gd name="connsiteX28" fmla="*/ 0 w 1741242"/>
              <a:gd name="connsiteY28" fmla="*/ 5049068 h 9264853"/>
              <a:gd name="connsiteX29" fmla="*/ 0 w 1741242"/>
              <a:gd name="connsiteY29" fmla="*/ 4703851 h 9264853"/>
              <a:gd name="connsiteX30" fmla="*/ 0 w 1741242"/>
              <a:gd name="connsiteY30" fmla="*/ 4108648 h 9264853"/>
              <a:gd name="connsiteX31" fmla="*/ 0 w 1741242"/>
              <a:gd name="connsiteY31" fmla="*/ 3596774 h 9264853"/>
              <a:gd name="connsiteX32" fmla="*/ 0 w 1741242"/>
              <a:gd name="connsiteY32" fmla="*/ 2918243 h 9264853"/>
              <a:gd name="connsiteX33" fmla="*/ 0 w 1741242"/>
              <a:gd name="connsiteY33" fmla="*/ 2573026 h 9264853"/>
              <a:gd name="connsiteX34" fmla="*/ 0 w 1741242"/>
              <a:gd name="connsiteY34" fmla="*/ 1894495 h 9264853"/>
              <a:gd name="connsiteX35" fmla="*/ 0 w 1741242"/>
              <a:gd name="connsiteY35" fmla="*/ 1382621 h 9264853"/>
              <a:gd name="connsiteX36" fmla="*/ 0 w 1741242"/>
              <a:gd name="connsiteY36" fmla="*/ 466009 h 926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1242" h="9264853" extrusionOk="0">
                <a:moveTo>
                  <a:pt x="0" y="466009"/>
                </a:moveTo>
                <a:cubicBezTo>
                  <a:pt x="-8089" y="190807"/>
                  <a:pt x="209652" y="61838"/>
                  <a:pt x="466009" y="0"/>
                </a:cubicBezTo>
                <a:cubicBezTo>
                  <a:pt x="581536" y="-18697"/>
                  <a:pt x="745488" y="10810"/>
                  <a:pt x="886805" y="0"/>
                </a:cubicBezTo>
                <a:cubicBezTo>
                  <a:pt x="1028122" y="-10810"/>
                  <a:pt x="1086551" y="15849"/>
                  <a:pt x="1275233" y="0"/>
                </a:cubicBezTo>
                <a:cubicBezTo>
                  <a:pt x="1529670" y="-9086"/>
                  <a:pt x="1721746" y="238747"/>
                  <a:pt x="1741242" y="466009"/>
                </a:cubicBezTo>
                <a:cubicBezTo>
                  <a:pt x="1810276" y="700825"/>
                  <a:pt x="1692557" y="871561"/>
                  <a:pt x="1741242" y="1061212"/>
                </a:cubicBezTo>
                <a:cubicBezTo>
                  <a:pt x="1789927" y="1250863"/>
                  <a:pt x="1738518" y="1531491"/>
                  <a:pt x="1741242" y="1823071"/>
                </a:cubicBezTo>
                <a:cubicBezTo>
                  <a:pt x="1743966" y="2114651"/>
                  <a:pt x="1694309" y="2084921"/>
                  <a:pt x="1741242" y="2251617"/>
                </a:cubicBezTo>
                <a:cubicBezTo>
                  <a:pt x="1788175" y="2418313"/>
                  <a:pt x="1732960" y="2600158"/>
                  <a:pt x="1741242" y="2846819"/>
                </a:cubicBezTo>
                <a:cubicBezTo>
                  <a:pt x="1749524" y="3093480"/>
                  <a:pt x="1733927" y="3361299"/>
                  <a:pt x="1741242" y="3608678"/>
                </a:cubicBezTo>
                <a:cubicBezTo>
                  <a:pt x="1748557" y="3856057"/>
                  <a:pt x="1734863" y="3979596"/>
                  <a:pt x="1741242" y="4203881"/>
                </a:cubicBezTo>
                <a:cubicBezTo>
                  <a:pt x="1747621" y="4428166"/>
                  <a:pt x="1721316" y="4701168"/>
                  <a:pt x="1741242" y="4965740"/>
                </a:cubicBezTo>
                <a:cubicBezTo>
                  <a:pt x="1761168" y="5230312"/>
                  <a:pt x="1698519" y="5427551"/>
                  <a:pt x="1741242" y="5560942"/>
                </a:cubicBezTo>
                <a:cubicBezTo>
                  <a:pt x="1783965" y="5694333"/>
                  <a:pt x="1664984" y="6068547"/>
                  <a:pt x="1741242" y="6239473"/>
                </a:cubicBezTo>
                <a:cubicBezTo>
                  <a:pt x="1817500" y="6410399"/>
                  <a:pt x="1673767" y="6739437"/>
                  <a:pt x="1741242" y="7001332"/>
                </a:cubicBezTo>
                <a:cubicBezTo>
                  <a:pt x="1808717" y="7263227"/>
                  <a:pt x="1739540" y="7224344"/>
                  <a:pt x="1741242" y="7346550"/>
                </a:cubicBezTo>
                <a:cubicBezTo>
                  <a:pt x="1742944" y="7468756"/>
                  <a:pt x="1656752" y="7855161"/>
                  <a:pt x="1741242" y="8108409"/>
                </a:cubicBezTo>
                <a:cubicBezTo>
                  <a:pt x="1825732" y="8361657"/>
                  <a:pt x="1728326" y="8565942"/>
                  <a:pt x="1741242" y="8798844"/>
                </a:cubicBezTo>
                <a:cubicBezTo>
                  <a:pt x="1725442" y="9063371"/>
                  <a:pt x="1546623" y="9218677"/>
                  <a:pt x="1275233" y="9264853"/>
                </a:cubicBezTo>
                <a:cubicBezTo>
                  <a:pt x="1095377" y="9309831"/>
                  <a:pt x="1042325" y="9241075"/>
                  <a:pt x="870621" y="9264853"/>
                </a:cubicBezTo>
                <a:cubicBezTo>
                  <a:pt x="698917" y="9288631"/>
                  <a:pt x="649318" y="9257707"/>
                  <a:pt x="466009" y="9264853"/>
                </a:cubicBezTo>
                <a:cubicBezTo>
                  <a:pt x="166048" y="9287451"/>
                  <a:pt x="-55180" y="9084392"/>
                  <a:pt x="0" y="8798844"/>
                </a:cubicBezTo>
                <a:cubicBezTo>
                  <a:pt x="-17396" y="8606253"/>
                  <a:pt x="24085" y="8558418"/>
                  <a:pt x="0" y="8370298"/>
                </a:cubicBezTo>
                <a:cubicBezTo>
                  <a:pt x="-24085" y="8182178"/>
                  <a:pt x="38833" y="8068420"/>
                  <a:pt x="0" y="7941752"/>
                </a:cubicBezTo>
                <a:cubicBezTo>
                  <a:pt x="-38833" y="7815084"/>
                  <a:pt x="77134" y="7451008"/>
                  <a:pt x="0" y="7263222"/>
                </a:cubicBezTo>
                <a:cubicBezTo>
                  <a:pt x="-77134" y="7075436"/>
                  <a:pt x="36016" y="6773195"/>
                  <a:pt x="0" y="6501362"/>
                </a:cubicBezTo>
                <a:cubicBezTo>
                  <a:pt x="-36016" y="6229529"/>
                  <a:pt x="35908" y="6230079"/>
                  <a:pt x="0" y="6156145"/>
                </a:cubicBezTo>
                <a:cubicBezTo>
                  <a:pt x="-35908" y="6082211"/>
                  <a:pt x="15954" y="5719178"/>
                  <a:pt x="0" y="5560942"/>
                </a:cubicBezTo>
                <a:cubicBezTo>
                  <a:pt x="-15954" y="5402706"/>
                  <a:pt x="55558" y="5159273"/>
                  <a:pt x="0" y="5049068"/>
                </a:cubicBezTo>
                <a:cubicBezTo>
                  <a:pt x="-55558" y="4938863"/>
                  <a:pt x="39468" y="4784438"/>
                  <a:pt x="0" y="4703851"/>
                </a:cubicBezTo>
                <a:cubicBezTo>
                  <a:pt x="-39468" y="4623264"/>
                  <a:pt x="58580" y="4395057"/>
                  <a:pt x="0" y="4108648"/>
                </a:cubicBezTo>
                <a:cubicBezTo>
                  <a:pt x="-58580" y="3822239"/>
                  <a:pt x="17818" y="3783572"/>
                  <a:pt x="0" y="3596774"/>
                </a:cubicBezTo>
                <a:cubicBezTo>
                  <a:pt x="-17818" y="3409976"/>
                  <a:pt x="14119" y="3062247"/>
                  <a:pt x="0" y="2918243"/>
                </a:cubicBezTo>
                <a:cubicBezTo>
                  <a:pt x="-14119" y="2774239"/>
                  <a:pt x="354" y="2740682"/>
                  <a:pt x="0" y="2573026"/>
                </a:cubicBezTo>
                <a:cubicBezTo>
                  <a:pt x="-354" y="2405370"/>
                  <a:pt x="53413" y="2067227"/>
                  <a:pt x="0" y="1894495"/>
                </a:cubicBezTo>
                <a:cubicBezTo>
                  <a:pt x="-53413" y="1721763"/>
                  <a:pt x="25164" y="1523332"/>
                  <a:pt x="0" y="1382621"/>
                </a:cubicBezTo>
                <a:cubicBezTo>
                  <a:pt x="-25164" y="1241910"/>
                  <a:pt x="80774" y="821927"/>
                  <a:pt x="0" y="466009"/>
                </a:cubicBezTo>
                <a:close/>
              </a:path>
            </a:pathLst>
          </a:custGeom>
          <a:noFill/>
          <a:ln w="28575">
            <a:solidFill>
              <a:schemeClr val="tx1">
                <a:lumMod val="50000"/>
                <a:lumOff val="50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tx1">
                    <a:lumMod val="50000"/>
                    <a:lumOff val="50000"/>
                  </a:schemeClr>
                </a:solidFill>
                <a:latin typeface="Comic Sans MS" panose="030F0702030302020204" pitchFamily="66" charset="0"/>
                <a:cs typeface="Segoe UI Light" panose="020B0502040204020203" pitchFamily="34" charset="0"/>
              </a:rPr>
              <a:t>Windows OS</a:t>
            </a:r>
          </a:p>
        </p:txBody>
      </p:sp>
      <p:sp>
        <p:nvSpPr>
          <p:cNvPr id="13" name="Rectangle: Rounded Corners 12">
            <a:extLst>
              <a:ext uri="{FF2B5EF4-FFF2-40B4-BE49-F238E27FC236}">
                <a16:creationId xmlns:a16="http://schemas.microsoft.com/office/drawing/2014/main" id="{C8BDE161-3163-4062-9112-B47880315233}"/>
              </a:ext>
            </a:extLst>
          </p:cNvPr>
          <p:cNvSpPr/>
          <p:nvPr/>
        </p:nvSpPr>
        <p:spPr>
          <a:xfrm rot="5400000">
            <a:off x="3347648" y="3663464"/>
            <a:ext cx="869060" cy="4314115"/>
          </a:xfrm>
          <a:custGeom>
            <a:avLst/>
            <a:gdLst>
              <a:gd name="connsiteX0" fmla="*/ 0 w 869060"/>
              <a:gd name="connsiteY0" fmla="*/ 232587 h 4314115"/>
              <a:gd name="connsiteX1" fmla="*/ 232587 w 869060"/>
              <a:gd name="connsiteY1" fmla="*/ 0 h 4314115"/>
              <a:gd name="connsiteX2" fmla="*/ 636473 w 869060"/>
              <a:gd name="connsiteY2" fmla="*/ 0 h 4314115"/>
              <a:gd name="connsiteX3" fmla="*/ 869060 w 869060"/>
              <a:gd name="connsiteY3" fmla="*/ 232587 h 4314115"/>
              <a:gd name="connsiteX4" fmla="*/ 869060 w 869060"/>
              <a:gd name="connsiteY4" fmla="*/ 743946 h 4314115"/>
              <a:gd name="connsiteX5" fmla="*/ 869060 w 869060"/>
              <a:gd name="connsiteY5" fmla="*/ 1370774 h 4314115"/>
              <a:gd name="connsiteX6" fmla="*/ 869060 w 869060"/>
              <a:gd name="connsiteY6" fmla="*/ 1997601 h 4314115"/>
              <a:gd name="connsiteX7" fmla="*/ 869060 w 869060"/>
              <a:gd name="connsiteY7" fmla="*/ 2470471 h 4314115"/>
              <a:gd name="connsiteX8" fmla="*/ 869060 w 869060"/>
              <a:gd name="connsiteY8" fmla="*/ 3020320 h 4314115"/>
              <a:gd name="connsiteX9" fmla="*/ 869060 w 869060"/>
              <a:gd name="connsiteY9" fmla="*/ 4081528 h 4314115"/>
              <a:gd name="connsiteX10" fmla="*/ 636473 w 869060"/>
              <a:gd name="connsiteY10" fmla="*/ 4314115 h 4314115"/>
              <a:gd name="connsiteX11" fmla="*/ 232587 w 869060"/>
              <a:gd name="connsiteY11" fmla="*/ 4314115 h 4314115"/>
              <a:gd name="connsiteX12" fmla="*/ 0 w 869060"/>
              <a:gd name="connsiteY12" fmla="*/ 4081528 h 4314115"/>
              <a:gd name="connsiteX13" fmla="*/ 0 w 869060"/>
              <a:gd name="connsiteY13" fmla="*/ 3570169 h 4314115"/>
              <a:gd name="connsiteX14" fmla="*/ 0 w 869060"/>
              <a:gd name="connsiteY14" fmla="*/ 2943341 h 4314115"/>
              <a:gd name="connsiteX15" fmla="*/ 0 w 869060"/>
              <a:gd name="connsiteY15" fmla="*/ 2316514 h 4314115"/>
              <a:gd name="connsiteX16" fmla="*/ 0 w 869060"/>
              <a:gd name="connsiteY16" fmla="*/ 1728176 h 4314115"/>
              <a:gd name="connsiteX17" fmla="*/ 0 w 869060"/>
              <a:gd name="connsiteY17" fmla="*/ 1255306 h 4314115"/>
              <a:gd name="connsiteX18" fmla="*/ 0 w 869060"/>
              <a:gd name="connsiteY18" fmla="*/ 743946 h 4314115"/>
              <a:gd name="connsiteX19" fmla="*/ 0 w 869060"/>
              <a:gd name="connsiteY19" fmla="*/ 232587 h 431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9060" h="4314115" extrusionOk="0">
                <a:moveTo>
                  <a:pt x="0" y="232587"/>
                </a:moveTo>
                <a:cubicBezTo>
                  <a:pt x="-1570" y="100672"/>
                  <a:pt x="104762" y="38374"/>
                  <a:pt x="232587" y="0"/>
                </a:cubicBezTo>
                <a:cubicBezTo>
                  <a:pt x="393767" y="-22250"/>
                  <a:pt x="460895" y="36872"/>
                  <a:pt x="636473" y="0"/>
                </a:cubicBezTo>
                <a:cubicBezTo>
                  <a:pt x="729698" y="-6405"/>
                  <a:pt x="860283" y="111120"/>
                  <a:pt x="869060" y="232587"/>
                </a:cubicBezTo>
                <a:cubicBezTo>
                  <a:pt x="910647" y="367359"/>
                  <a:pt x="846585" y="490494"/>
                  <a:pt x="869060" y="743946"/>
                </a:cubicBezTo>
                <a:cubicBezTo>
                  <a:pt x="891535" y="997398"/>
                  <a:pt x="796065" y="1237439"/>
                  <a:pt x="869060" y="1370774"/>
                </a:cubicBezTo>
                <a:cubicBezTo>
                  <a:pt x="942055" y="1504109"/>
                  <a:pt x="794506" y="1787879"/>
                  <a:pt x="869060" y="1997601"/>
                </a:cubicBezTo>
                <a:cubicBezTo>
                  <a:pt x="943614" y="2207323"/>
                  <a:pt x="826159" y="2305777"/>
                  <a:pt x="869060" y="2470471"/>
                </a:cubicBezTo>
                <a:cubicBezTo>
                  <a:pt x="911961" y="2635165"/>
                  <a:pt x="862020" y="2886320"/>
                  <a:pt x="869060" y="3020320"/>
                </a:cubicBezTo>
                <a:cubicBezTo>
                  <a:pt x="876100" y="3154320"/>
                  <a:pt x="865747" y="3642847"/>
                  <a:pt x="869060" y="4081528"/>
                </a:cubicBezTo>
                <a:cubicBezTo>
                  <a:pt x="861064" y="4196517"/>
                  <a:pt x="761734" y="4343102"/>
                  <a:pt x="636473" y="4314115"/>
                </a:cubicBezTo>
                <a:cubicBezTo>
                  <a:pt x="453745" y="4326674"/>
                  <a:pt x="372355" y="4266505"/>
                  <a:pt x="232587" y="4314115"/>
                </a:cubicBezTo>
                <a:cubicBezTo>
                  <a:pt x="104278" y="4311128"/>
                  <a:pt x="835" y="4206197"/>
                  <a:pt x="0" y="4081528"/>
                </a:cubicBezTo>
                <a:cubicBezTo>
                  <a:pt x="-1698" y="3882698"/>
                  <a:pt x="36277" y="3766435"/>
                  <a:pt x="0" y="3570169"/>
                </a:cubicBezTo>
                <a:cubicBezTo>
                  <a:pt x="-36277" y="3373903"/>
                  <a:pt x="20369" y="3168068"/>
                  <a:pt x="0" y="2943341"/>
                </a:cubicBezTo>
                <a:cubicBezTo>
                  <a:pt x="-20369" y="2718614"/>
                  <a:pt x="2282" y="2617628"/>
                  <a:pt x="0" y="2316514"/>
                </a:cubicBezTo>
                <a:cubicBezTo>
                  <a:pt x="-2282" y="2015400"/>
                  <a:pt x="6202" y="1941505"/>
                  <a:pt x="0" y="1728176"/>
                </a:cubicBezTo>
                <a:cubicBezTo>
                  <a:pt x="-6202" y="1514847"/>
                  <a:pt x="55631" y="1379290"/>
                  <a:pt x="0" y="1255306"/>
                </a:cubicBezTo>
                <a:cubicBezTo>
                  <a:pt x="-55631" y="1131322"/>
                  <a:pt x="19820" y="868972"/>
                  <a:pt x="0" y="743946"/>
                </a:cubicBezTo>
                <a:cubicBezTo>
                  <a:pt x="-19820" y="618920"/>
                  <a:pt x="15718" y="375694"/>
                  <a:pt x="0" y="232587"/>
                </a:cubicBezTo>
                <a:close/>
              </a:path>
            </a:pathLst>
          </a:custGeom>
          <a:noFill/>
          <a:ln w="28575">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r>
              <a:rPr lang="en-US" sz="2000">
                <a:solidFill>
                  <a:schemeClr val="accent5"/>
                </a:solidFill>
                <a:latin typeface="Comic Sans MS" panose="030F0702030302020204" pitchFamily="66" charset="0"/>
                <a:cs typeface="Segoe UI Light" panose="020B0502040204020203" pitchFamily="34" charset="0"/>
              </a:rPr>
              <a:t>Desktop APIs</a:t>
            </a:r>
          </a:p>
        </p:txBody>
      </p:sp>
      <p:sp>
        <p:nvSpPr>
          <p:cNvPr id="4" name="Rectangle: Rounded Corners 3">
            <a:extLst>
              <a:ext uri="{FF2B5EF4-FFF2-40B4-BE49-F238E27FC236}">
                <a16:creationId xmlns:a16="http://schemas.microsoft.com/office/drawing/2014/main" id="{1837E6B7-84BE-45A0-B681-AE0B6E44BC64}"/>
              </a:ext>
            </a:extLst>
          </p:cNvPr>
          <p:cNvSpPr/>
          <p:nvPr/>
        </p:nvSpPr>
        <p:spPr>
          <a:xfrm rot="5400000">
            <a:off x="4370153" y="5485177"/>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B</a:t>
            </a:r>
          </a:p>
        </p:txBody>
      </p:sp>
      <p:sp>
        <p:nvSpPr>
          <p:cNvPr id="8" name="Rectangle: Rounded Corners 7">
            <a:extLst>
              <a:ext uri="{FF2B5EF4-FFF2-40B4-BE49-F238E27FC236}">
                <a16:creationId xmlns:a16="http://schemas.microsoft.com/office/drawing/2014/main" id="{1B937DA0-A88A-4BA3-93EB-1CA9C65CBA27}"/>
              </a:ext>
            </a:extLst>
          </p:cNvPr>
          <p:cNvSpPr/>
          <p:nvPr/>
        </p:nvSpPr>
        <p:spPr>
          <a:xfrm rot="5400000">
            <a:off x="6511533" y="5485177"/>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solidFill>
              <a:schemeClr val="accent5"/>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C</a:t>
            </a:r>
          </a:p>
        </p:txBody>
      </p:sp>
      <p:cxnSp>
        <p:nvCxnSpPr>
          <p:cNvPr id="10" name="Straight Arrow Connector 9">
            <a:extLst>
              <a:ext uri="{FF2B5EF4-FFF2-40B4-BE49-F238E27FC236}">
                <a16:creationId xmlns:a16="http://schemas.microsoft.com/office/drawing/2014/main" id="{561C5CE4-FDA2-47F8-9766-4293BD3AEF4A}"/>
              </a:ext>
            </a:extLst>
          </p:cNvPr>
          <p:cNvCxnSpPr/>
          <p:nvPr/>
        </p:nvCxnSpPr>
        <p:spPr>
          <a:xfrm>
            <a:off x="3629025" y="2466975"/>
            <a:ext cx="0" cy="2667000"/>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44264D5-2B19-49F1-AADE-C5475999DDE3}"/>
              </a:ext>
            </a:extLst>
          </p:cNvPr>
          <p:cNvSpPr/>
          <p:nvPr/>
        </p:nvSpPr>
        <p:spPr>
          <a:xfrm rot="5400000">
            <a:off x="7846106" y="3797424"/>
            <a:ext cx="869060" cy="4055751"/>
          </a:xfrm>
          <a:custGeom>
            <a:avLst/>
            <a:gdLst>
              <a:gd name="connsiteX0" fmla="*/ 0 w 869060"/>
              <a:gd name="connsiteY0" fmla="*/ 232587 h 4055751"/>
              <a:gd name="connsiteX1" fmla="*/ 232587 w 869060"/>
              <a:gd name="connsiteY1" fmla="*/ 0 h 4055751"/>
              <a:gd name="connsiteX2" fmla="*/ 636473 w 869060"/>
              <a:gd name="connsiteY2" fmla="*/ 0 h 4055751"/>
              <a:gd name="connsiteX3" fmla="*/ 869060 w 869060"/>
              <a:gd name="connsiteY3" fmla="*/ 232587 h 4055751"/>
              <a:gd name="connsiteX4" fmla="*/ 869060 w 869060"/>
              <a:gd name="connsiteY4" fmla="*/ 795111 h 4055751"/>
              <a:gd name="connsiteX5" fmla="*/ 869060 w 869060"/>
              <a:gd name="connsiteY5" fmla="*/ 1465352 h 4055751"/>
              <a:gd name="connsiteX6" fmla="*/ 869060 w 869060"/>
              <a:gd name="connsiteY6" fmla="*/ 2135593 h 4055751"/>
              <a:gd name="connsiteX7" fmla="*/ 869060 w 869060"/>
              <a:gd name="connsiteY7" fmla="*/ 2662211 h 4055751"/>
              <a:gd name="connsiteX8" fmla="*/ 869060 w 869060"/>
              <a:gd name="connsiteY8" fmla="*/ 3260640 h 4055751"/>
              <a:gd name="connsiteX9" fmla="*/ 869060 w 869060"/>
              <a:gd name="connsiteY9" fmla="*/ 3823164 h 4055751"/>
              <a:gd name="connsiteX10" fmla="*/ 636473 w 869060"/>
              <a:gd name="connsiteY10" fmla="*/ 4055751 h 4055751"/>
              <a:gd name="connsiteX11" fmla="*/ 232587 w 869060"/>
              <a:gd name="connsiteY11" fmla="*/ 4055751 h 4055751"/>
              <a:gd name="connsiteX12" fmla="*/ 0 w 869060"/>
              <a:gd name="connsiteY12" fmla="*/ 3823164 h 4055751"/>
              <a:gd name="connsiteX13" fmla="*/ 0 w 869060"/>
              <a:gd name="connsiteY13" fmla="*/ 3260640 h 4055751"/>
              <a:gd name="connsiteX14" fmla="*/ 0 w 869060"/>
              <a:gd name="connsiteY14" fmla="*/ 2590399 h 4055751"/>
              <a:gd name="connsiteX15" fmla="*/ 0 w 869060"/>
              <a:gd name="connsiteY15" fmla="*/ 1920158 h 4055751"/>
              <a:gd name="connsiteX16" fmla="*/ 0 w 869060"/>
              <a:gd name="connsiteY16" fmla="*/ 1285823 h 4055751"/>
              <a:gd name="connsiteX17" fmla="*/ 0 w 869060"/>
              <a:gd name="connsiteY17" fmla="*/ 759205 h 4055751"/>
              <a:gd name="connsiteX18" fmla="*/ 0 w 869060"/>
              <a:gd name="connsiteY18" fmla="*/ 232587 h 405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9060" h="4055751" extrusionOk="0">
                <a:moveTo>
                  <a:pt x="0" y="232587"/>
                </a:moveTo>
                <a:cubicBezTo>
                  <a:pt x="-1570" y="100672"/>
                  <a:pt x="104762" y="38374"/>
                  <a:pt x="232587" y="0"/>
                </a:cubicBezTo>
                <a:cubicBezTo>
                  <a:pt x="393767" y="-22250"/>
                  <a:pt x="460895" y="36872"/>
                  <a:pt x="636473" y="0"/>
                </a:cubicBezTo>
                <a:cubicBezTo>
                  <a:pt x="729698" y="-6405"/>
                  <a:pt x="860283" y="111120"/>
                  <a:pt x="869060" y="232587"/>
                </a:cubicBezTo>
                <a:cubicBezTo>
                  <a:pt x="876897" y="404187"/>
                  <a:pt x="806173" y="555793"/>
                  <a:pt x="869060" y="795111"/>
                </a:cubicBezTo>
                <a:cubicBezTo>
                  <a:pt x="931947" y="1034429"/>
                  <a:pt x="798303" y="1227433"/>
                  <a:pt x="869060" y="1465352"/>
                </a:cubicBezTo>
                <a:cubicBezTo>
                  <a:pt x="939817" y="1703271"/>
                  <a:pt x="847796" y="1814356"/>
                  <a:pt x="869060" y="2135593"/>
                </a:cubicBezTo>
                <a:cubicBezTo>
                  <a:pt x="890324" y="2456830"/>
                  <a:pt x="852608" y="2539361"/>
                  <a:pt x="869060" y="2662211"/>
                </a:cubicBezTo>
                <a:cubicBezTo>
                  <a:pt x="885512" y="2785061"/>
                  <a:pt x="852566" y="3113276"/>
                  <a:pt x="869060" y="3260640"/>
                </a:cubicBezTo>
                <a:cubicBezTo>
                  <a:pt x="885554" y="3408004"/>
                  <a:pt x="848511" y="3685106"/>
                  <a:pt x="869060" y="3823164"/>
                </a:cubicBezTo>
                <a:cubicBezTo>
                  <a:pt x="861064" y="3938153"/>
                  <a:pt x="761734" y="4084738"/>
                  <a:pt x="636473" y="4055751"/>
                </a:cubicBezTo>
                <a:cubicBezTo>
                  <a:pt x="453745" y="4068310"/>
                  <a:pt x="372355" y="4008141"/>
                  <a:pt x="232587" y="4055751"/>
                </a:cubicBezTo>
                <a:cubicBezTo>
                  <a:pt x="104278" y="4052764"/>
                  <a:pt x="835" y="3947833"/>
                  <a:pt x="0" y="3823164"/>
                </a:cubicBezTo>
                <a:cubicBezTo>
                  <a:pt x="-604" y="3659519"/>
                  <a:pt x="64429" y="3474620"/>
                  <a:pt x="0" y="3260640"/>
                </a:cubicBezTo>
                <a:cubicBezTo>
                  <a:pt x="-64429" y="3046660"/>
                  <a:pt x="24211" y="2879820"/>
                  <a:pt x="0" y="2590399"/>
                </a:cubicBezTo>
                <a:cubicBezTo>
                  <a:pt x="-24211" y="2300978"/>
                  <a:pt x="4474" y="2114068"/>
                  <a:pt x="0" y="1920158"/>
                </a:cubicBezTo>
                <a:cubicBezTo>
                  <a:pt x="-4474" y="1726248"/>
                  <a:pt x="20098" y="1496162"/>
                  <a:pt x="0" y="1285823"/>
                </a:cubicBezTo>
                <a:cubicBezTo>
                  <a:pt x="-20098" y="1075484"/>
                  <a:pt x="2946" y="939035"/>
                  <a:pt x="0" y="759205"/>
                </a:cubicBezTo>
                <a:cubicBezTo>
                  <a:pt x="-2946" y="579375"/>
                  <a:pt x="57112" y="450766"/>
                  <a:pt x="0" y="232587"/>
                </a:cubicBezTo>
                <a:close/>
              </a:path>
            </a:pathLst>
          </a:custGeom>
          <a:noFill/>
          <a:ln w="28575">
            <a:solidFill>
              <a:schemeClr val="accent4">
                <a:lumMod val="75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vert="vert270" rtlCol="0" anchor="t"/>
          <a:lstStyle/>
          <a:p>
            <a:pPr algn="r"/>
            <a:r>
              <a:rPr lang="en-US" sz="2000">
                <a:solidFill>
                  <a:schemeClr val="accent4">
                    <a:lumMod val="75000"/>
                  </a:schemeClr>
                </a:solidFill>
                <a:latin typeface="Comic Sans MS" panose="030F0702030302020204" pitchFamily="66" charset="0"/>
                <a:cs typeface="Segoe UI Light" panose="020B0502040204020203" pitchFamily="34" charset="0"/>
              </a:rPr>
              <a:t>UWP APIs</a:t>
            </a:r>
          </a:p>
        </p:txBody>
      </p:sp>
      <p:cxnSp>
        <p:nvCxnSpPr>
          <p:cNvPr id="21" name="Straight Arrow Connector 20">
            <a:extLst>
              <a:ext uri="{FF2B5EF4-FFF2-40B4-BE49-F238E27FC236}">
                <a16:creationId xmlns:a16="http://schemas.microsoft.com/office/drawing/2014/main" id="{0B37C2C3-D596-4571-BCA2-7E7A7DEF3476}"/>
              </a:ext>
            </a:extLst>
          </p:cNvPr>
          <p:cNvCxnSpPr/>
          <p:nvPr/>
        </p:nvCxnSpPr>
        <p:spPr>
          <a:xfrm>
            <a:off x="8286750" y="2543175"/>
            <a:ext cx="0" cy="2667000"/>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CE56D2B-456F-4652-B8CD-FE228AD1165A}"/>
              </a:ext>
            </a:extLst>
          </p:cNvPr>
          <p:cNvSpPr/>
          <p:nvPr/>
        </p:nvSpPr>
        <p:spPr>
          <a:xfrm>
            <a:off x="5495536" y="397123"/>
            <a:ext cx="1647443" cy="677108"/>
          </a:xfrm>
          <a:prstGeom prst="rect">
            <a:avLst/>
          </a:prstGeom>
        </p:spPr>
        <p:txBody>
          <a:bodyPr vert="horz" wrap="square" lIns="0" tIns="0" rIns="0" bIns="0" rtlCol="0" anchor="t">
            <a:spAutoFit/>
          </a:bodyPr>
          <a:lstStyle/>
          <a:p>
            <a:pPr algn="ctr" defTabSz="932742">
              <a:spcBef>
                <a:spcPct val="0"/>
              </a:spcBef>
            </a:pPr>
            <a:r>
              <a:rPr lang="en-US" sz="4400" spc="-50" dirty="0">
                <a:ln w="3175">
                  <a:noFill/>
                </a:ln>
                <a:latin typeface="+mj-lt"/>
                <a:cs typeface="Segoe UI" pitchFamily="34" charset="0"/>
              </a:rPr>
              <a:t>Today</a:t>
            </a:r>
          </a:p>
        </p:txBody>
      </p:sp>
      <p:sp>
        <p:nvSpPr>
          <p:cNvPr id="17" name="Rectangle: Rounded Corners 16">
            <a:extLst>
              <a:ext uri="{FF2B5EF4-FFF2-40B4-BE49-F238E27FC236}">
                <a16:creationId xmlns:a16="http://schemas.microsoft.com/office/drawing/2014/main" id="{A5447BA8-4B92-42E5-B44F-9505BF116CD6}"/>
              </a:ext>
            </a:extLst>
          </p:cNvPr>
          <p:cNvSpPr/>
          <p:nvPr/>
        </p:nvSpPr>
        <p:spPr>
          <a:xfrm rot="5400000">
            <a:off x="3553190" y="5485887"/>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A</a:t>
            </a:r>
          </a:p>
        </p:txBody>
      </p:sp>
      <p:sp>
        <p:nvSpPr>
          <p:cNvPr id="18" name="Rectangle: Rounded Corners 17">
            <a:extLst>
              <a:ext uri="{FF2B5EF4-FFF2-40B4-BE49-F238E27FC236}">
                <a16:creationId xmlns:a16="http://schemas.microsoft.com/office/drawing/2014/main" id="{1EDBB8C4-6682-4A75-BAA6-E7B8025409CB}"/>
              </a:ext>
            </a:extLst>
          </p:cNvPr>
          <p:cNvSpPr/>
          <p:nvPr/>
        </p:nvSpPr>
        <p:spPr>
          <a:xfrm rot="5400000">
            <a:off x="7322198" y="5503440"/>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solidFill>
              <a:schemeClr val="accent4">
                <a:lumMod val="75000"/>
              </a:schemeClr>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D</a:t>
            </a:r>
          </a:p>
        </p:txBody>
      </p:sp>
      <p:sp>
        <p:nvSpPr>
          <p:cNvPr id="19" name="Rectangle: Rounded Corners 18">
            <a:extLst>
              <a:ext uri="{FF2B5EF4-FFF2-40B4-BE49-F238E27FC236}">
                <a16:creationId xmlns:a16="http://schemas.microsoft.com/office/drawing/2014/main" id="{A119D89C-535A-485D-9B26-E0D722574F7A}"/>
              </a:ext>
            </a:extLst>
          </p:cNvPr>
          <p:cNvSpPr/>
          <p:nvPr/>
        </p:nvSpPr>
        <p:spPr>
          <a:xfrm rot="5400000">
            <a:off x="8132864" y="5503440"/>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solidFill>
              <a:schemeClr val="accent4">
                <a:lumMod val="75000"/>
              </a:schemeClr>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E</a:t>
            </a:r>
          </a:p>
        </p:txBody>
      </p:sp>
      <p:sp>
        <p:nvSpPr>
          <p:cNvPr id="16" name="Rectangle: Rounded Corners 15">
            <a:extLst>
              <a:ext uri="{FF2B5EF4-FFF2-40B4-BE49-F238E27FC236}">
                <a16:creationId xmlns:a16="http://schemas.microsoft.com/office/drawing/2014/main" id="{2F1AA868-10C1-4989-B5B9-B9DEF1299723}"/>
              </a:ext>
            </a:extLst>
          </p:cNvPr>
          <p:cNvSpPr/>
          <p:nvPr/>
        </p:nvSpPr>
        <p:spPr>
          <a:xfrm rot="5400000">
            <a:off x="3388163" y="-121998"/>
            <a:ext cx="675117" cy="4201201"/>
          </a:xfrm>
          <a:custGeom>
            <a:avLst/>
            <a:gdLst>
              <a:gd name="connsiteX0" fmla="*/ 0 w 675117"/>
              <a:gd name="connsiteY0" fmla="*/ 180682 h 4201201"/>
              <a:gd name="connsiteX1" fmla="*/ 180682 w 675117"/>
              <a:gd name="connsiteY1" fmla="*/ 0 h 4201201"/>
              <a:gd name="connsiteX2" fmla="*/ 494435 w 675117"/>
              <a:gd name="connsiteY2" fmla="*/ 0 h 4201201"/>
              <a:gd name="connsiteX3" fmla="*/ 675117 w 675117"/>
              <a:gd name="connsiteY3" fmla="*/ 180682 h 4201201"/>
              <a:gd name="connsiteX4" fmla="*/ 675117 w 675117"/>
              <a:gd name="connsiteY4" fmla="*/ 690832 h 4201201"/>
              <a:gd name="connsiteX5" fmla="*/ 675117 w 675117"/>
              <a:gd name="connsiteY5" fmla="*/ 1316177 h 4201201"/>
              <a:gd name="connsiteX6" fmla="*/ 675117 w 675117"/>
              <a:gd name="connsiteY6" fmla="*/ 1941522 h 4201201"/>
              <a:gd name="connsiteX7" fmla="*/ 675117 w 675117"/>
              <a:gd name="connsiteY7" fmla="*/ 2413273 h 4201201"/>
              <a:gd name="connsiteX8" fmla="*/ 675117 w 675117"/>
              <a:gd name="connsiteY8" fmla="*/ 2961821 h 4201201"/>
              <a:gd name="connsiteX9" fmla="*/ 675117 w 675117"/>
              <a:gd name="connsiteY9" fmla="*/ 4020519 h 4201201"/>
              <a:gd name="connsiteX10" fmla="*/ 494435 w 675117"/>
              <a:gd name="connsiteY10" fmla="*/ 4201201 h 4201201"/>
              <a:gd name="connsiteX11" fmla="*/ 180682 w 675117"/>
              <a:gd name="connsiteY11" fmla="*/ 4201201 h 4201201"/>
              <a:gd name="connsiteX12" fmla="*/ 0 w 675117"/>
              <a:gd name="connsiteY12" fmla="*/ 4020519 h 4201201"/>
              <a:gd name="connsiteX13" fmla="*/ 0 w 675117"/>
              <a:gd name="connsiteY13" fmla="*/ 3510369 h 4201201"/>
              <a:gd name="connsiteX14" fmla="*/ 0 w 675117"/>
              <a:gd name="connsiteY14" fmla="*/ 2885024 h 4201201"/>
              <a:gd name="connsiteX15" fmla="*/ 0 w 675117"/>
              <a:gd name="connsiteY15" fmla="*/ 2259679 h 4201201"/>
              <a:gd name="connsiteX16" fmla="*/ 0 w 675117"/>
              <a:gd name="connsiteY16" fmla="*/ 1672733 h 4201201"/>
              <a:gd name="connsiteX17" fmla="*/ 0 w 675117"/>
              <a:gd name="connsiteY17" fmla="*/ 1200982 h 4201201"/>
              <a:gd name="connsiteX18" fmla="*/ 0 w 675117"/>
              <a:gd name="connsiteY18" fmla="*/ 690832 h 4201201"/>
              <a:gd name="connsiteX19" fmla="*/ 0 w 675117"/>
              <a:gd name="connsiteY19" fmla="*/ 180682 h 420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5117" h="4201201" extrusionOk="0">
                <a:moveTo>
                  <a:pt x="0" y="180682"/>
                </a:moveTo>
                <a:cubicBezTo>
                  <a:pt x="-5106" y="69638"/>
                  <a:pt x="81187" y="17882"/>
                  <a:pt x="180682" y="0"/>
                </a:cubicBezTo>
                <a:cubicBezTo>
                  <a:pt x="316393" y="-30007"/>
                  <a:pt x="390901" y="2268"/>
                  <a:pt x="494435" y="0"/>
                </a:cubicBezTo>
                <a:cubicBezTo>
                  <a:pt x="589673" y="-827"/>
                  <a:pt x="661373" y="91835"/>
                  <a:pt x="675117" y="180682"/>
                </a:cubicBezTo>
                <a:cubicBezTo>
                  <a:pt x="697885" y="433344"/>
                  <a:pt x="620624" y="475986"/>
                  <a:pt x="675117" y="690832"/>
                </a:cubicBezTo>
                <a:cubicBezTo>
                  <a:pt x="729610" y="905678"/>
                  <a:pt x="601958" y="1161386"/>
                  <a:pt x="675117" y="1316177"/>
                </a:cubicBezTo>
                <a:cubicBezTo>
                  <a:pt x="748276" y="1470969"/>
                  <a:pt x="665433" y="1635213"/>
                  <a:pt x="675117" y="1941522"/>
                </a:cubicBezTo>
                <a:cubicBezTo>
                  <a:pt x="684801" y="2247831"/>
                  <a:pt x="673956" y="2285520"/>
                  <a:pt x="675117" y="2413273"/>
                </a:cubicBezTo>
                <a:cubicBezTo>
                  <a:pt x="676278" y="2541026"/>
                  <a:pt x="619809" y="2729152"/>
                  <a:pt x="675117" y="2961821"/>
                </a:cubicBezTo>
                <a:cubicBezTo>
                  <a:pt x="730425" y="3194490"/>
                  <a:pt x="579466" y="3627520"/>
                  <a:pt x="675117" y="4020519"/>
                </a:cubicBezTo>
                <a:cubicBezTo>
                  <a:pt x="671399" y="4114046"/>
                  <a:pt x="592306" y="4218604"/>
                  <a:pt x="494435" y="4201201"/>
                </a:cubicBezTo>
                <a:cubicBezTo>
                  <a:pt x="402458" y="4234252"/>
                  <a:pt x="289390" y="4188473"/>
                  <a:pt x="180682" y="4201201"/>
                </a:cubicBezTo>
                <a:cubicBezTo>
                  <a:pt x="81871" y="4181035"/>
                  <a:pt x="871" y="4116355"/>
                  <a:pt x="0" y="4020519"/>
                </a:cubicBezTo>
                <a:cubicBezTo>
                  <a:pt x="-39156" y="3823799"/>
                  <a:pt x="53551" y="3640409"/>
                  <a:pt x="0" y="3510369"/>
                </a:cubicBezTo>
                <a:cubicBezTo>
                  <a:pt x="-53551" y="3380329"/>
                  <a:pt x="13530" y="3073281"/>
                  <a:pt x="0" y="2885024"/>
                </a:cubicBezTo>
                <a:cubicBezTo>
                  <a:pt x="-13530" y="2696768"/>
                  <a:pt x="26295" y="2502649"/>
                  <a:pt x="0" y="2259679"/>
                </a:cubicBezTo>
                <a:cubicBezTo>
                  <a:pt x="-26295" y="2016710"/>
                  <a:pt x="22478" y="1830603"/>
                  <a:pt x="0" y="1672733"/>
                </a:cubicBezTo>
                <a:cubicBezTo>
                  <a:pt x="-22478" y="1514863"/>
                  <a:pt x="45206" y="1342356"/>
                  <a:pt x="0" y="1200982"/>
                </a:cubicBezTo>
                <a:cubicBezTo>
                  <a:pt x="-45206" y="1059608"/>
                  <a:pt x="16472" y="913295"/>
                  <a:pt x="0" y="690832"/>
                </a:cubicBezTo>
                <a:cubicBezTo>
                  <a:pt x="-16472" y="468369"/>
                  <a:pt x="16326" y="284376"/>
                  <a:pt x="0" y="180682"/>
                </a:cubicBezTo>
                <a:close/>
              </a:path>
            </a:pathLst>
          </a:custGeom>
          <a:noFill/>
          <a:ln w="28575">
            <a:solidFill>
              <a:schemeClr val="accent5"/>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5"/>
                </a:solidFill>
                <a:effectLst/>
                <a:uLnTx/>
                <a:uFillTx/>
                <a:latin typeface="Comic Sans MS" panose="030F0702030302020204" pitchFamily="66" charset="0"/>
                <a:ea typeface="+mn-ea"/>
                <a:cs typeface="Segoe UI Light" panose="020B0502040204020203" pitchFamily="34" charset="0"/>
              </a:rPr>
              <a:t>Desktop Apps, Libraries</a:t>
            </a:r>
          </a:p>
        </p:txBody>
      </p:sp>
      <p:sp>
        <p:nvSpPr>
          <p:cNvPr id="20" name="Rectangle: Rounded Corners 19">
            <a:extLst>
              <a:ext uri="{FF2B5EF4-FFF2-40B4-BE49-F238E27FC236}">
                <a16:creationId xmlns:a16="http://schemas.microsoft.com/office/drawing/2014/main" id="{E3915362-467D-42CD-A9BB-983D97CE0032}"/>
              </a:ext>
            </a:extLst>
          </p:cNvPr>
          <p:cNvSpPr/>
          <p:nvPr/>
        </p:nvSpPr>
        <p:spPr>
          <a:xfrm rot="5400000">
            <a:off x="8010172" y="-6411"/>
            <a:ext cx="675117" cy="3970025"/>
          </a:xfrm>
          <a:custGeom>
            <a:avLst/>
            <a:gdLst>
              <a:gd name="connsiteX0" fmla="*/ 0 w 675117"/>
              <a:gd name="connsiteY0" fmla="*/ 180682 h 3970025"/>
              <a:gd name="connsiteX1" fmla="*/ 180682 w 675117"/>
              <a:gd name="connsiteY1" fmla="*/ 0 h 3970025"/>
              <a:gd name="connsiteX2" fmla="*/ 494435 w 675117"/>
              <a:gd name="connsiteY2" fmla="*/ 0 h 3970025"/>
              <a:gd name="connsiteX3" fmla="*/ 675117 w 675117"/>
              <a:gd name="connsiteY3" fmla="*/ 180682 h 3970025"/>
              <a:gd name="connsiteX4" fmla="*/ 675117 w 675117"/>
              <a:gd name="connsiteY4" fmla="*/ 660118 h 3970025"/>
              <a:gd name="connsiteX5" fmla="*/ 675117 w 675117"/>
              <a:gd name="connsiteY5" fmla="*/ 1247815 h 3970025"/>
              <a:gd name="connsiteX6" fmla="*/ 675117 w 675117"/>
              <a:gd name="connsiteY6" fmla="*/ 1835511 h 3970025"/>
              <a:gd name="connsiteX7" fmla="*/ 675117 w 675117"/>
              <a:gd name="connsiteY7" fmla="*/ 2278861 h 3970025"/>
              <a:gd name="connsiteX8" fmla="*/ 675117 w 675117"/>
              <a:gd name="connsiteY8" fmla="*/ 2794384 h 3970025"/>
              <a:gd name="connsiteX9" fmla="*/ 675117 w 675117"/>
              <a:gd name="connsiteY9" fmla="*/ 3789343 h 3970025"/>
              <a:gd name="connsiteX10" fmla="*/ 494435 w 675117"/>
              <a:gd name="connsiteY10" fmla="*/ 3970025 h 3970025"/>
              <a:gd name="connsiteX11" fmla="*/ 180682 w 675117"/>
              <a:gd name="connsiteY11" fmla="*/ 3970025 h 3970025"/>
              <a:gd name="connsiteX12" fmla="*/ 0 w 675117"/>
              <a:gd name="connsiteY12" fmla="*/ 3789343 h 3970025"/>
              <a:gd name="connsiteX13" fmla="*/ 0 w 675117"/>
              <a:gd name="connsiteY13" fmla="*/ 3309907 h 3970025"/>
              <a:gd name="connsiteX14" fmla="*/ 0 w 675117"/>
              <a:gd name="connsiteY14" fmla="*/ 2722210 h 3970025"/>
              <a:gd name="connsiteX15" fmla="*/ 0 w 675117"/>
              <a:gd name="connsiteY15" fmla="*/ 2134514 h 3970025"/>
              <a:gd name="connsiteX16" fmla="*/ 0 w 675117"/>
              <a:gd name="connsiteY16" fmla="*/ 1582905 h 3970025"/>
              <a:gd name="connsiteX17" fmla="*/ 0 w 675117"/>
              <a:gd name="connsiteY17" fmla="*/ 1139555 h 3970025"/>
              <a:gd name="connsiteX18" fmla="*/ 0 w 675117"/>
              <a:gd name="connsiteY18" fmla="*/ 660118 h 3970025"/>
              <a:gd name="connsiteX19" fmla="*/ 0 w 675117"/>
              <a:gd name="connsiteY19" fmla="*/ 180682 h 397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5117" h="3970025" extrusionOk="0">
                <a:moveTo>
                  <a:pt x="0" y="180682"/>
                </a:moveTo>
                <a:cubicBezTo>
                  <a:pt x="-5106" y="69638"/>
                  <a:pt x="81187" y="17882"/>
                  <a:pt x="180682" y="0"/>
                </a:cubicBezTo>
                <a:cubicBezTo>
                  <a:pt x="316393" y="-30007"/>
                  <a:pt x="390901" y="2268"/>
                  <a:pt x="494435" y="0"/>
                </a:cubicBezTo>
                <a:cubicBezTo>
                  <a:pt x="589673" y="-827"/>
                  <a:pt x="661373" y="91835"/>
                  <a:pt x="675117" y="180682"/>
                </a:cubicBezTo>
                <a:cubicBezTo>
                  <a:pt x="690092" y="382497"/>
                  <a:pt x="674297" y="506646"/>
                  <a:pt x="675117" y="660118"/>
                </a:cubicBezTo>
                <a:cubicBezTo>
                  <a:pt x="675937" y="813590"/>
                  <a:pt x="642527" y="1048032"/>
                  <a:pt x="675117" y="1247815"/>
                </a:cubicBezTo>
                <a:cubicBezTo>
                  <a:pt x="707707" y="1447598"/>
                  <a:pt x="623209" y="1680422"/>
                  <a:pt x="675117" y="1835511"/>
                </a:cubicBezTo>
                <a:cubicBezTo>
                  <a:pt x="727025" y="1990600"/>
                  <a:pt x="670213" y="2132933"/>
                  <a:pt x="675117" y="2278861"/>
                </a:cubicBezTo>
                <a:cubicBezTo>
                  <a:pt x="680021" y="2424789"/>
                  <a:pt x="667589" y="2612291"/>
                  <a:pt x="675117" y="2794384"/>
                </a:cubicBezTo>
                <a:cubicBezTo>
                  <a:pt x="682645" y="2976477"/>
                  <a:pt x="633964" y="3362439"/>
                  <a:pt x="675117" y="3789343"/>
                </a:cubicBezTo>
                <a:cubicBezTo>
                  <a:pt x="671399" y="3882870"/>
                  <a:pt x="592306" y="3987428"/>
                  <a:pt x="494435" y="3970025"/>
                </a:cubicBezTo>
                <a:cubicBezTo>
                  <a:pt x="402458" y="4003076"/>
                  <a:pt x="289390" y="3957297"/>
                  <a:pt x="180682" y="3970025"/>
                </a:cubicBezTo>
                <a:cubicBezTo>
                  <a:pt x="81871" y="3949859"/>
                  <a:pt x="871" y="3885179"/>
                  <a:pt x="0" y="3789343"/>
                </a:cubicBezTo>
                <a:cubicBezTo>
                  <a:pt x="-226" y="3616311"/>
                  <a:pt x="31695" y="3425979"/>
                  <a:pt x="0" y="3309907"/>
                </a:cubicBezTo>
                <a:cubicBezTo>
                  <a:pt x="-31695" y="3193835"/>
                  <a:pt x="40447" y="2962443"/>
                  <a:pt x="0" y="2722210"/>
                </a:cubicBezTo>
                <a:cubicBezTo>
                  <a:pt x="-40447" y="2481977"/>
                  <a:pt x="20822" y="2260241"/>
                  <a:pt x="0" y="2134514"/>
                </a:cubicBezTo>
                <a:cubicBezTo>
                  <a:pt x="-20822" y="2008787"/>
                  <a:pt x="22657" y="1761109"/>
                  <a:pt x="0" y="1582905"/>
                </a:cubicBezTo>
                <a:cubicBezTo>
                  <a:pt x="-22657" y="1404701"/>
                  <a:pt x="50892" y="1240223"/>
                  <a:pt x="0" y="1139555"/>
                </a:cubicBezTo>
                <a:cubicBezTo>
                  <a:pt x="-50892" y="1038887"/>
                  <a:pt x="9945" y="837488"/>
                  <a:pt x="0" y="660118"/>
                </a:cubicBezTo>
                <a:cubicBezTo>
                  <a:pt x="-9945" y="482748"/>
                  <a:pt x="24886" y="289922"/>
                  <a:pt x="0" y="180682"/>
                </a:cubicBezTo>
                <a:close/>
              </a:path>
            </a:pathLst>
          </a:custGeom>
          <a:noFill/>
          <a:ln w="28575">
            <a:solidFill>
              <a:schemeClr val="accent4">
                <a:lumMod val="75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4">
                    <a:lumMod val="75000"/>
                  </a:schemeClr>
                </a:solidFill>
                <a:effectLst/>
                <a:uLnTx/>
                <a:uFillTx/>
                <a:latin typeface="Comic Sans MS" panose="030F0702030302020204" pitchFamily="66" charset="0"/>
                <a:ea typeface="+mn-ea"/>
                <a:cs typeface="Segoe UI Light" panose="020B0502040204020203" pitchFamily="34" charset="0"/>
              </a:rPr>
              <a:t>UWP Apps,</a:t>
            </a:r>
            <a:r>
              <a:rPr kumimoji="0" lang="en-US" sz="2000" b="0" i="0" u="none" strike="noStrike" kern="1200" cap="none" spc="0" normalizeH="0" noProof="0">
                <a:ln>
                  <a:noFill/>
                </a:ln>
                <a:solidFill>
                  <a:schemeClr val="accent4">
                    <a:lumMod val="75000"/>
                  </a:schemeClr>
                </a:solidFill>
                <a:effectLst/>
                <a:uLnTx/>
                <a:uFillTx/>
                <a:latin typeface="Comic Sans MS" panose="030F0702030302020204" pitchFamily="66" charset="0"/>
                <a:ea typeface="+mn-ea"/>
                <a:cs typeface="Segoe UI Light" panose="020B0502040204020203" pitchFamily="34" charset="0"/>
              </a:rPr>
              <a:t> </a:t>
            </a:r>
            <a:r>
              <a:rPr kumimoji="0" lang="en-US" sz="2000" b="0" i="0" u="none" strike="noStrike" kern="1200" cap="none" spc="0" normalizeH="0" baseline="0" noProof="0">
                <a:ln>
                  <a:noFill/>
                </a:ln>
                <a:solidFill>
                  <a:schemeClr val="accent4">
                    <a:lumMod val="75000"/>
                  </a:schemeClr>
                </a:solidFill>
                <a:effectLst/>
                <a:uLnTx/>
                <a:uFillTx/>
                <a:latin typeface="Comic Sans MS" panose="030F0702030302020204" pitchFamily="66" charset="0"/>
                <a:ea typeface="+mn-ea"/>
                <a:cs typeface="Segoe UI Light" panose="020B0502040204020203" pitchFamily="34" charset="0"/>
              </a:rPr>
              <a:t>Libraries</a:t>
            </a:r>
          </a:p>
        </p:txBody>
      </p:sp>
      <p:cxnSp>
        <p:nvCxnSpPr>
          <p:cNvPr id="22" name="Straight Arrow Connector 21">
            <a:extLst>
              <a:ext uri="{FF2B5EF4-FFF2-40B4-BE49-F238E27FC236}">
                <a16:creationId xmlns:a16="http://schemas.microsoft.com/office/drawing/2014/main" id="{9CAB034F-FCA5-45DB-952D-4359BCB3F554}"/>
              </a:ext>
            </a:extLst>
          </p:cNvPr>
          <p:cNvCxnSpPr>
            <a:cxnSpLocks/>
          </p:cNvCxnSpPr>
          <p:nvPr/>
        </p:nvCxnSpPr>
        <p:spPr>
          <a:xfrm>
            <a:off x="3629025" y="2493367"/>
            <a:ext cx="3653930" cy="2723589"/>
          </a:xfrm>
          <a:prstGeom prst="straightConnector1">
            <a:avLst/>
          </a:prstGeom>
          <a:ln w="76200">
            <a:solidFill>
              <a:schemeClr val="tx1">
                <a:lumMod val="50000"/>
                <a:lumOff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847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41E25909-4EBB-45E6-B92B-8FFEF13F9204}"/>
              </a:ext>
            </a:extLst>
          </p:cNvPr>
          <p:cNvSpPr/>
          <p:nvPr/>
        </p:nvSpPr>
        <p:spPr>
          <a:xfrm rot="5400000">
            <a:off x="5250960" y="-515710"/>
            <a:ext cx="1431711" cy="8683394"/>
          </a:xfrm>
          <a:custGeom>
            <a:avLst/>
            <a:gdLst>
              <a:gd name="connsiteX0" fmla="*/ 0 w 1431711"/>
              <a:gd name="connsiteY0" fmla="*/ 383169 h 8683394"/>
              <a:gd name="connsiteX1" fmla="*/ 383169 w 1431711"/>
              <a:gd name="connsiteY1" fmla="*/ 0 h 8683394"/>
              <a:gd name="connsiteX2" fmla="*/ 729163 w 1431711"/>
              <a:gd name="connsiteY2" fmla="*/ 0 h 8683394"/>
              <a:gd name="connsiteX3" fmla="*/ 1048542 w 1431711"/>
              <a:gd name="connsiteY3" fmla="*/ 0 h 8683394"/>
              <a:gd name="connsiteX4" fmla="*/ 1431711 w 1431711"/>
              <a:gd name="connsiteY4" fmla="*/ 383169 h 8683394"/>
              <a:gd name="connsiteX5" fmla="*/ 1431711 w 1431711"/>
              <a:gd name="connsiteY5" fmla="*/ 948673 h 8683394"/>
              <a:gd name="connsiteX6" fmla="*/ 1431711 w 1431711"/>
              <a:gd name="connsiteY6" fmla="*/ 1672518 h 8683394"/>
              <a:gd name="connsiteX7" fmla="*/ 1431711 w 1431711"/>
              <a:gd name="connsiteY7" fmla="*/ 2079681 h 8683394"/>
              <a:gd name="connsiteX8" fmla="*/ 1431711 w 1431711"/>
              <a:gd name="connsiteY8" fmla="*/ 2645185 h 8683394"/>
              <a:gd name="connsiteX9" fmla="*/ 1431711 w 1431711"/>
              <a:gd name="connsiteY9" fmla="*/ 3369030 h 8683394"/>
              <a:gd name="connsiteX10" fmla="*/ 1431711 w 1431711"/>
              <a:gd name="connsiteY10" fmla="*/ 3934534 h 8683394"/>
              <a:gd name="connsiteX11" fmla="*/ 1431711 w 1431711"/>
              <a:gd name="connsiteY11" fmla="*/ 4658379 h 8683394"/>
              <a:gd name="connsiteX12" fmla="*/ 1431711 w 1431711"/>
              <a:gd name="connsiteY12" fmla="*/ 5223883 h 8683394"/>
              <a:gd name="connsiteX13" fmla="*/ 1431711 w 1431711"/>
              <a:gd name="connsiteY13" fmla="*/ 5868558 h 8683394"/>
              <a:gd name="connsiteX14" fmla="*/ 1431711 w 1431711"/>
              <a:gd name="connsiteY14" fmla="*/ 6592403 h 8683394"/>
              <a:gd name="connsiteX15" fmla="*/ 1431711 w 1431711"/>
              <a:gd name="connsiteY15" fmla="*/ 6920395 h 8683394"/>
              <a:gd name="connsiteX16" fmla="*/ 1431711 w 1431711"/>
              <a:gd name="connsiteY16" fmla="*/ 7644240 h 8683394"/>
              <a:gd name="connsiteX17" fmla="*/ 1431711 w 1431711"/>
              <a:gd name="connsiteY17" fmla="*/ 8300225 h 8683394"/>
              <a:gd name="connsiteX18" fmla="*/ 1048542 w 1431711"/>
              <a:gd name="connsiteY18" fmla="*/ 8683394 h 8683394"/>
              <a:gd name="connsiteX19" fmla="*/ 715856 w 1431711"/>
              <a:gd name="connsiteY19" fmla="*/ 8683394 h 8683394"/>
              <a:gd name="connsiteX20" fmla="*/ 383169 w 1431711"/>
              <a:gd name="connsiteY20" fmla="*/ 8683394 h 8683394"/>
              <a:gd name="connsiteX21" fmla="*/ 0 w 1431711"/>
              <a:gd name="connsiteY21" fmla="*/ 8300225 h 8683394"/>
              <a:gd name="connsiteX22" fmla="*/ 0 w 1431711"/>
              <a:gd name="connsiteY22" fmla="*/ 7893062 h 8683394"/>
              <a:gd name="connsiteX23" fmla="*/ 0 w 1431711"/>
              <a:gd name="connsiteY23" fmla="*/ 7485899 h 8683394"/>
              <a:gd name="connsiteX24" fmla="*/ 0 w 1431711"/>
              <a:gd name="connsiteY24" fmla="*/ 6841225 h 8683394"/>
              <a:gd name="connsiteX25" fmla="*/ 0 w 1431711"/>
              <a:gd name="connsiteY25" fmla="*/ 6117380 h 8683394"/>
              <a:gd name="connsiteX26" fmla="*/ 0 w 1431711"/>
              <a:gd name="connsiteY26" fmla="*/ 5789387 h 8683394"/>
              <a:gd name="connsiteX27" fmla="*/ 0 w 1431711"/>
              <a:gd name="connsiteY27" fmla="*/ 5223883 h 8683394"/>
              <a:gd name="connsiteX28" fmla="*/ 0 w 1431711"/>
              <a:gd name="connsiteY28" fmla="*/ 4737550 h 8683394"/>
              <a:gd name="connsiteX29" fmla="*/ 0 w 1431711"/>
              <a:gd name="connsiteY29" fmla="*/ 4409557 h 8683394"/>
              <a:gd name="connsiteX30" fmla="*/ 0 w 1431711"/>
              <a:gd name="connsiteY30" fmla="*/ 3844053 h 8683394"/>
              <a:gd name="connsiteX31" fmla="*/ 0 w 1431711"/>
              <a:gd name="connsiteY31" fmla="*/ 3357720 h 8683394"/>
              <a:gd name="connsiteX32" fmla="*/ 0 w 1431711"/>
              <a:gd name="connsiteY32" fmla="*/ 2713045 h 8683394"/>
              <a:gd name="connsiteX33" fmla="*/ 0 w 1431711"/>
              <a:gd name="connsiteY33" fmla="*/ 2385053 h 8683394"/>
              <a:gd name="connsiteX34" fmla="*/ 0 w 1431711"/>
              <a:gd name="connsiteY34" fmla="*/ 1740379 h 8683394"/>
              <a:gd name="connsiteX35" fmla="*/ 0 w 1431711"/>
              <a:gd name="connsiteY35" fmla="*/ 1254045 h 8683394"/>
              <a:gd name="connsiteX36" fmla="*/ 0 w 1431711"/>
              <a:gd name="connsiteY36" fmla="*/ 383169 h 868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31711" h="8683394" extrusionOk="0">
                <a:moveTo>
                  <a:pt x="0" y="383169"/>
                </a:moveTo>
                <a:cubicBezTo>
                  <a:pt x="-19274" y="129066"/>
                  <a:pt x="172110" y="34132"/>
                  <a:pt x="383169" y="0"/>
                </a:cubicBezTo>
                <a:cubicBezTo>
                  <a:pt x="485774" y="-10213"/>
                  <a:pt x="571979" y="4999"/>
                  <a:pt x="729163" y="0"/>
                </a:cubicBezTo>
                <a:cubicBezTo>
                  <a:pt x="886347" y="-4999"/>
                  <a:pt x="929203" y="21770"/>
                  <a:pt x="1048542" y="0"/>
                </a:cubicBezTo>
                <a:cubicBezTo>
                  <a:pt x="1252401" y="-24036"/>
                  <a:pt x="1428656" y="176270"/>
                  <a:pt x="1431711" y="383169"/>
                </a:cubicBezTo>
                <a:cubicBezTo>
                  <a:pt x="1435453" y="644120"/>
                  <a:pt x="1396298" y="666385"/>
                  <a:pt x="1431711" y="948673"/>
                </a:cubicBezTo>
                <a:cubicBezTo>
                  <a:pt x="1467124" y="1230961"/>
                  <a:pt x="1387038" y="1461489"/>
                  <a:pt x="1431711" y="1672518"/>
                </a:cubicBezTo>
                <a:cubicBezTo>
                  <a:pt x="1476384" y="1883547"/>
                  <a:pt x="1404422" y="1987135"/>
                  <a:pt x="1431711" y="2079681"/>
                </a:cubicBezTo>
                <a:cubicBezTo>
                  <a:pt x="1459000" y="2172227"/>
                  <a:pt x="1392337" y="2391159"/>
                  <a:pt x="1431711" y="2645185"/>
                </a:cubicBezTo>
                <a:cubicBezTo>
                  <a:pt x="1471085" y="2899211"/>
                  <a:pt x="1359873" y="3207185"/>
                  <a:pt x="1431711" y="3369030"/>
                </a:cubicBezTo>
                <a:cubicBezTo>
                  <a:pt x="1503549" y="3530876"/>
                  <a:pt x="1370845" y="3735402"/>
                  <a:pt x="1431711" y="3934534"/>
                </a:cubicBezTo>
                <a:cubicBezTo>
                  <a:pt x="1492577" y="4133666"/>
                  <a:pt x="1430225" y="4312143"/>
                  <a:pt x="1431711" y="4658379"/>
                </a:cubicBezTo>
                <a:cubicBezTo>
                  <a:pt x="1433197" y="5004615"/>
                  <a:pt x="1418336" y="4982021"/>
                  <a:pt x="1431711" y="5223883"/>
                </a:cubicBezTo>
                <a:cubicBezTo>
                  <a:pt x="1445086" y="5465745"/>
                  <a:pt x="1379190" y="5701488"/>
                  <a:pt x="1431711" y="5868558"/>
                </a:cubicBezTo>
                <a:cubicBezTo>
                  <a:pt x="1484232" y="6035628"/>
                  <a:pt x="1380268" y="6367159"/>
                  <a:pt x="1431711" y="6592403"/>
                </a:cubicBezTo>
                <a:cubicBezTo>
                  <a:pt x="1483154" y="6817647"/>
                  <a:pt x="1418707" y="6780985"/>
                  <a:pt x="1431711" y="6920395"/>
                </a:cubicBezTo>
                <a:cubicBezTo>
                  <a:pt x="1444715" y="7059805"/>
                  <a:pt x="1371242" y="7302413"/>
                  <a:pt x="1431711" y="7644240"/>
                </a:cubicBezTo>
                <a:cubicBezTo>
                  <a:pt x="1492180" y="7986067"/>
                  <a:pt x="1385474" y="7983292"/>
                  <a:pt x="1431711" y="8300225"/>
                </a:cubicBezTo>
                <a:cubicBezTo>
                  <a:pt x="1395784" y="8528117"/>
                  <a:pt x="1272075" y="8644153"/>
                  <a:pt x="1048542" y="8683394"/>
                </a:cubicBezTo>
                <a:cubicBezTo>
                  <a:pt x="981709" y="8723049"/>
                  <a:pt x="878117" y="8672338"/>
                  <a:pt x="715856" y="8683394"/>
                </a:cubicBezTo>
                <a:cubicBezTo>
                  <a:pt x="553595" y="8694450"/>
                  <a:pt x="490381" y="8677366"/>
                  <a:pt x="383169" y="8683394"/>
                </a:cubicBezTo>
                <a:cubicBezTo>
                  <a:pt x="166300" y="8686180"/>
                  <a:pt x="-30068" y="8527197"/>
                  <a:pt x="0" y="8300225"/>
                </a:cubicBezTo>
                <a:cubicBezTo>
                  <a:pt x="-2128" y="8109451"/>
                  <a:pt x="20564" y="8059884"/>
                  <a:pt x="0" y="7893062"/>
                </a:cubicBezTo>
                <a:cubicBezTo>
                  <a:pt x="-20564" y="7726240"/>
                  <a:pt x="8506" y="7668552"/>
                  <a:pt x="0" y="7485899"/>
                </a:cubicBezTo>
                <a:cubicBezTo>
                  <a:pt x="-8506" y="7303246"/>
                  <a:pt x="77145" y="7105977"/>
                  <a:pt x="0" y="6841225"/>
                </a:cubicBezTo>
                <a:cubicBezTo>
                  <a:pt x="-77145" y="6576473"/>
                  <a:pt x="60244" y="6404506"/>
                  <a:pt x="0" y="6117380"/>
                </a:cubicBezTo>
                <a:cubicBezTo>
                  <a:pt x="-60244" y="5830255"/>
                  <a:pt x="34899" y="5874269"/>
                  <a:pt x="0" y="5789387"/>
                </a:cubicBezTo>
                <a:cubicBezTo>
                  <a:pt x="-34899" y="5704505"/>
                  <a:pt x="53502" y="5475417"/>
                  <a:pt x="0" y="5223883"/>
                </a:cubicBezTo>
                <a:cubicBezTo>
                  <a:pt x="-53502" y="4972349"/>
                  <a:pt x="11403" y="4924792"/>
                  <a:pt x="0" y="4737550"/>
                </a:cubicBezTo>
                <a:cubicBezTo>
                  <a:pt x="-11403" y="4550308"/>
                  <a:pt x="26917" y="4501401"/>
                  <a:pt x="0" y="4409557"/>
                </a:cubicBezTo>
                <a:cubicBezTo>
                  <a:pt x="-26917" y="4317713"/>
                  <a:pt x="45214" y="4035280"/>
                  <a:pt x="0" y="3844053"/>
                </a:cubicBezTo>
                <a:cubicBezTo>
                  <a:pt x="-45214" y="3652826"/>
                  <a:pt x="38000" y="3546786"/>
                  <a:pt x="0" y="3357720"/>
                </a:cubicBezTo>
                <a:cubicBezTo>
                  <a:pt x="-38000" y="3168654"/>
                  <a:pt x="62332" y="2870642"/>
                  <a:pt x="0" y="2713045"/>
                </a:cubicBezTo>
                <a:cubicBezTo>
                  <a:pt x="-62332" y="2555448"/>
                  <a:pt x="29250" y="2512648"/>
                  <a:pt x="0" y="2385053"/>
                </a:cubicBezTo>
                <a:cubicBezTo>
                  <a:pt x="-29250" y="2257458"/>
                  <a:pt x="24192" y="1903361"/>
                  <a:pt x="0" y="1740379"/>
                </a:cubicBezTo>
                <a:cubicBezTo>
                  <a:pt x="-24192" y="1577397"/>
                  <a:pt x="56785" y="1441234"/>
                  <a:pt x="0" y="1254045"/>
                </a:cubicBezTo>
                <a:cubicBezTo>
                  <a:pt x="-56785" y="1066856"/>
                  <a:pt x="53012" y="656288"/>
                  <a:pt x="0" y="383169"/>
                </a:cubicBezTo>
                <a:close/>
              </a:path>
            </a:pathLst>
          </a:custGeom>
          <a:noFill/>
          <a:ln w="28575">
            <a:solidFill>
              <a:schemeClr val="accent6"/>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AD47"/>
                </a:solidFill>
                <a:effectLst/>
                <a:uLnTx/>
                <a:uFillTx/>
                <a:latin typeface="Comic Sans MS" panose="030F0702030302020204" pitchFamily="66" charset="0"/>
                <a:ea typeface="+mn-ea"/>
                <a:cs typeface="Segoe UI Light" panose="020B0502040204020203" pitchFamily="34" charset="0"/>
              </a:rPr>
              <a:t>Project Reunion APIs via decoupled package</a:t>
            </a:r>
          </a:p>
        </p:txBody>
      </p:sp>
      <p:sp>
        <p:nvSpPr>
          <p:cNvPr id="7" name="Rectangle: Rounded Corners 6">
            <a:extLst>
              <a:ext uri="{FF2B5EF4-FFF2-40B4-BE49-F238E27FC236}">
                <a16:creationId xmlns:a16="http://schemas.microsoft.com/office/drawing/2014/main" id="{1354B06E-21FB-466E-9E00-AC7CAC2856D5}"/>
              </a:ext>
            </a:extLst>
          </p:cNvPr>
          <p:cNvSpPr/>
          <p:nvPr/>
        </p:nvSpPr>
        <p:spPr>
          <a:xfrm rot="5400000">
            <a:off x="5106974" y="977265"/>
            <a:ext cx="1741242" cy="9264853"/>
          </a:xfrm>
          <a:custGeom>
            <a:avLst/>
            <a:gdLst>
              <a:gd name="connsiteX0" fmla="*/ 0 w 1741242"/>
              <a:gd name="connsiteY0" fmla="*/ 466009 h 9264853"/>
              <a:gd name="connsiteX1" fmla="*/ 466009 w 1741242"/>
              <a:gd name="connsiteY1" fmla="*/ 0 h 9264853"/>
              <a:gd name="connsiteX2" fmla="*/ 886805 w 1741242"/>
              <a:gd name="connsiteY2" fmla="*/ 0 h 9264853"/>
              <a:gd name="connsiteX3" fmla="*/ 1275233 w 1741242"/>
              <a:gd name="connsiteY3" fmla="*/ 0 h 9264853"/>
              <a:gd name="connsiteX4" fmla="*/ 1741242 w 1741242"/>
              <a:gd name="connsiteY4" fmla="*/ 466009 h 9264853"/>
              <a:gd name="connsiteX5" fmla="*/ 1741242 w 1741242"/>
              <a:gd name="connsiteY5" fmla="*/ 1061212 h 9264853"/>
              <a:gd name="connsiteX6" fmla="*/ 1741242 w 1741242"/>
              <a:gd name="connsiteY6" fmla="*/ 1823071 h 9264853"/>
              <a:gd name="connsiteX7" fmla="*/ 1741242 w 1741242"/>
              <a:gd name="connsiteY7" fmla="*/ 2251617 h 9264853"/>
              <a:gd name="connsiteX8" fmla="*/ 1741242 w 1741242"/>
              <a:gd name="connsiteY8" fmla="*/ 2846819 h 9264853"/>
              <a:gd name="connsiteX9" fmla="*/ 1741242 w 1741242"/>
              <a:gd name="connsiteY9" fmla="*/ 3608678 h 9264853"/>
              <a:gd name="connsiteX10" fmla="*/ 1741242 w 1741242"/>
              <a:gd name="connsiteY10" fmla="*/ 4203881 h 9264853"/>
              <a:gd name="connsiteX11" fmla="*/ 1741242 w 1741242"/>
              <a:gd name="connsiteY11" fmla="*/ 4965740 h 9264853"/>
              <a:gd name="connsiteX12" fmla="*/ 1741242 w 1741242"/>
              <a:gd name="connsiteY12" fmla="*/ 5560942 h 9264853"/>
              <a:gd name="connsiteX13" fmla="*/ 1741242 w 1741242"/>
              <a:gd name="connsiteY13" fmla="*/ 6239473 h 9264853"/>
              <a:gd name="connsiteX14" fmla="*/ 1741242 w 1741242"/>
              <a:gd name="connsiteY14" fmla="*/ 7001332 h 9264853"/>
              <a:gd name="connsiteX15" fmla="*/ 1741242 w 1741242"/>
              <a:gd name="connsiteY15" fmla="*/ 7346550 h 9264853"/>
              <a:gd name="connsiteX16" fmla="*/ 1741242 w 1741242"/>
              <a:gd name="connsiteY16" fmla="*/ 8108409 h 9264853"/>
              <a:gd name="connsiteX17" fmla="*/ 1741242 w 1741242"/>
              <a:gd name="connsiteY17" fmla="*/ 8798844 h 9264853"/>
              <a:gd name="connsiteX18" fmla="*/ 1275233 w 1741242"/>
              <a:gd name="connsiteY18" fmla="*/ 9264853 h 9264853"/>
              <a:gd name="connsiteX19" fmla="*/ 870621 w 1741242"/>
              <a:gd name="connsiteY19" fmla="*/ 9264853 h 9264853"/>
              <a:gd name="connsiteX20" fmla="*/ 466009 w 1741242"/>
              <a:gd name="connsiteY20" fmla="*/ 9264853 h 9264853"/>
              <a:gd name="connsiteX21" fmla="*/ 0 w 1741242"/>
              <a:gd name="connsiteY21" fmla="*/ 8798844 h 9264853"/>
              <a:gd name="connsiteX22" fmla="*/ 0 w 1741242"/>
              <a:gd name="connsiteY22" fmla="*/ 8370298 h 9264853"/>
              <a:gd name="connsiteX23" fmla="*/ 0 w 1741242"/>
              <a:gd name="connsiteY23" fmla="*/ 7941752 h 9264853"/>
              <a:gd name="connsiteX24" fmla="*/ 0 w 1741242"/>
              <a:gd name="connsiteY24" fmla="*/ 7263222 h 9264853"/>
              <a:gd name="connsiteX25" fmla="*/ 0 w 1741242"/>
              <a:gd name="connsiteY25" fmla="*/ 6501362 h 9264853"/>
              <a:gd name="connsiteX26" fmla="*/ 0 w 1741242"/>
              <a:gd name="connsiteY26" fmla="*/ 6156145 h 9264853"/>
              <a:gd name="connsiteX27" fmla="*/ 0 w 1741242"/>
              <a:gd name="connsiteY27" fmla="*/ 5560942 h 9264853"/>
              <a:gd name="connsiteX28" fmla="*/ 0 w 1741242"/>
              <a:gd name="connsiteY28" fmla="*/ 5049068 h 9264853"/>
              <a:gd name="connsiteX29" fmla="*/ 0 w 1741242"/>
              <a:gd name="connsiteY29" fmla="*/ 4703851 h 9264853"/>
              <a:gd name="connsiteX30" fmla="*/ 0 w 1741242"/>
              <a:gd name="connsiteY30" fmla="*/ 4108648 h 9264853"/>
              <a:gd name="connsiteX31" fmla="*/ 0 w 1741242"/>
              <a:gd name="connsiteY31" fmla="*/ 3596774 h 9264853"/>
              <a:gd name="connsiteX32" fmla="*/ 0 w 1741242"/>
              <a:gd name="connsiteY32" fmla="*/ 2918243 h 9264853"/>
              <a:gd name="connsiteX33" fmla="*/ 0 w 1741242"/>
              <a:gd name="connsiteY33" fmla="*/ 2573026 h 9264853"/>
              <a:gd name="connsiteX34" fmla="*/ 0 w 1741242"/>
              <a:gd name="connsiteY34" fmla="*/ 1894495 h 9264853"/>
              <a:gd name="connsiteX35" fmla="*/ 0 w 1741242"/>
              <a:gd name="connsiteY35" fmla="*/ 1382621 h 9264853"/>
              <a:gd name="connsiteX36" fmla="*/ 0 w 1741242"/>
              <a:gd name="connsiteY36" fmla="*/ 466009 h 926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1242" h="9264853" extrusionOk="0">
                <a:moveTo>
                  <a:pt x="0" y="466009"/>
                </a:moveTo>
                <a:cubicBezTo>
                  <a:pt x="-8089" y="190807"/>
                  <a:pt x="209652" y="61838"/>
                  <a:pt x="466009" y="0"/>
                </a:cubicBezTo>
                <a:cubicBezTo>
                  <a:pt x="581536" y="-18697"/>
                  <a:pt x="745488" y="10810"/>
                  <a:pt x="886805" y="0"/>
                </a:cubicBezTo>
                <a:cubicBezTo>
                  <a:pt x="1028122" y="-10810"/>
                  <a:pt x="1086551" y="15849"/>
                  <a:pt x="1275233" y="0"/>
                </a:cubicBezTo>
                <a:cubicBezTo>
                  <a:pt x="1529670" y="-9086"/>
                  <a:pt x="1721746" y="238747"/>
                  <a:pt x="1741242" y="466009"/>
                </a:cubicBezTo>
                <a:cubicBezTo>
                  <a:pt x="1810276" y="700825"/>
                  <a:pt x="1692557" y="871561"/>
                  <a:pt x="1741242" y="1061212"/>
                </a:cubicBezTo>
                <a:cubicBezTo>
                  <a:pt x="1789927" y="1250863"/>
                  <a:pt x="1738518" y="1531491"/>
                  <a:pt x="1741242" y="1823071"/>
                </a:cubicBezTo>
                <a:cubicBezTo>
                  <a:pt x="1743966" y="2114651"/>
                  <a:pt x="1694309" y="2084921"/>
                  <a:pt x="1741242" y="2251617"/>
                </a:cubicBezTo>
                <a:cubicBezTo>
                  <a:pt x="1788175" y="2418313"/>
                  <a:pt x="1732960" y="2600158"/>
                  <a:pt x="1741242" y="2846819"/>
                </a:cubicBezTo>
                <a:cubicBezTo>
                  <a:pt x="1749524" y="3093480"/>
                  <a:pt x="1733927" y="3361299"/>
                  <a:pt x="1741242" y="3608678"/>
                </a:cubicBezTo>
                <a:cubicBezTo>
                  <a:pt x="1748557" y="3856057"/>
                  <a:pt x="1734863" y="3979596"/>
                  <a:pt x="1741242" y="4203881"/>
                </a:cubicBezTo>
                <a:cubicBezTo>
                  <a:pt x="1747621" y="4428166"/>
                  <a:pt x="1721316" y="4701168"/>
                  <a:pt x="1741242" y="4965740"/>
                </a:cubicBezTo>
                <a:cubicBezTo>
                  <a:pt x="1761168" y="5230312"/>
                  <a:pt x="1698519" y="5427551"/>
                  <a:pt x="1741242" y="5560942"/>
                </a:cubicBezTo>
                <a:cubicBezTo>
                  <a:pt x="1783965" y="5694333"/>
                  <a:pt x="1664984" y="6068547"/>
                  <a:pt x="1741242" y="6239473"/>
                </a:cubicBezTo>
                <a:cubicBezTo>
                  <a:pt x="1817500" y="6410399"/>
                  <a:pt x="1673767" y="6739437"/>
                  <a:pt x="1741242" y="7001332"/>
                </a:cubicBezTo>
                <a:cubicBezTo>
                  <a:pt x="1808717" y="7263227"/>
                  <a:pt x="1739540" y="7224344"/>
                  <a:pt x="1741242" y="7346550"/>
                </a:cubicBezTo>
                <a:cubicBezTo>
                  <a:pt x="1742944" y="7468756"/>
                  <a:pt x="1656752" y="7855161"/>
                  <a:pt x="1741242" y="8108409"/>
                </a:cubicBezTo>
                <a:cubicBezTo>
                  <a:pt x="1825732" y="8361657"/>
                  <a:pt x="1728326" y="8565942"/>
                  <a:pt x="1741242" y="8798844"/>
                </a:cubicBezTo>
                <a:cubicBezTo>
                  <a:pt x="1725442" y="9063371"/>
                  <a:pt x="1546623" y="9218677"/>
                  <a:pt x="1275233" y="9264853"/>
                </a:cubicBezTo>
                <a:cubicBezTo>
                  <a:pt x="1095377" y="9309831"/>
                  <a:pt x="1042325" y="9241075"/>
                  <a:pt x="870621" y="9264853"/>
                </a:cubicBezTo>
                <a:cubicBezTo>
                  <a:pt x="698917" y="9288631"/>
                  <a:pt x="649318" y="9257707"/>
                  <a:pt x="466009" y="9264853"/>
                </a:cubicBezTo>
                <a:cubicBezTo>
                  <a:pt x="166048" y="9287451"/>
                  <a:pt x="-55180" y="9084392"/>
                  <a:pt x="0" y="8798844"/>
                </a:cubicBezTo>
                <a:cubicBezTo>
                  <a:pt x="-17396" y="8606253"/>
                  <a:pt x="24085" y="8558418"/>
                  <a:pt x="0" y="8370298"/>
                </a:cubicBezTo>
                <a:cubicBezTo>
                  <a:pt x="-24085" y="8182178"/>
                  <a:pt x="38833" y="8068420"/>
                  <a:pt x="0" y="7941752"/>
                </a:cubicBezTo>
                <a:cubicBezTo>
                  <a:pt x="-38833" y="7815084"/>
                  <a:pt x="77134" y="7451008"/>
                  <a:pt x="0" y="7263222"/>
                </a:cubicBezTo>
                <a:cubicBezTo>
                  <a:pt x="-77134" y="7075436"/>
                  <a:pt x="36016" y="6773195"/>
                  <a:pt x="0" y="6501362"/>
                </a:cubicBezTo>
                <a:cubicBezTo>
                  <a:pt x="-36016" y="6229529"/>
                  <a:pt x="35908" y="6230079"/>
                  <a:pt x="0" y="6156145"/>
                </a:cubicBezTo>
                <a:cubicBezTo>
                  <a:pt x="-35908" y="6082211"/>
                  <a:pt x="15954" y="5719178"/>
                  <a:pt x="0" y="5560942"/>
                </a:cubicBezTo>
                <a:cubicBezTo>
                  <a:pt x="-15954" y="5402706"/>
                  <a:pt x="55558" y="5159273"/>
                  <a:pt x="0" y="5049068"/>
                </a:cubicBezTo>
                <a:cubicBezTo>
                  <a:pt x="-55558" y="4938863"/>
                  <a:pt x="39468" y="4784438"/>
                  <a:pt x="0" y="4703851"/>
                </a:cubicBezTo>
                <a:cubicBezTo>
                  <a:pt x="-39468" y="4623264"/>
                  <a:pt x="58580" y="4395057"/>
                  <a:pt x="0" y="4108648"/>
                </a:cubicBezTo>
                <a:cubicBezTo>
                  <a:pt x="-58580" y="3822239"/>
                  <a:pt x="17818" y="3783572"/>
                  <a:pt x="0" y="3596774"/>
                </a:cubicBezTo>
                <a:cubicBezTo>
                  <a:pt x="-17818" y="3409976"/>
                  <a:pt x="14119" y="3062247"/>
                  <a:pt x="0" y="2918243"/>
                </a:cubicBezTo>
                <a:cubicBezTo>
                  <a:pt x="-14119" y="2774239"/>
                  <a:pt x="354" y="2740682"/>
                  <a:pt x="0" y="2573026"/>
                </a:cubicBezTo>
                <a:cubicBezTo>
                  <a:pt x="-354" y="2405370"/>
                  <a:pt x="53413" y="2067227"/>
                  <a:pt x="0" y="1894495"/>
                </a:cubicBezTo>
                <a:cubicBezTo>
                  <a:pt x="-53413" y="1721763"/>
                  <a:pt x="25164" y="1523332"/>
                  <a:pt x="0" y="1382621"/>
                </a:cubicBezTo>
                <a:cubicBezTo>
                  <a:pt x="-25164" y="1241910"/>
                  <a:pt x="80774" y="821927"/>
                  <a:pt x="0" y="466009"/>
                </a:cubicBezTo>
                <a:close/>
              </a:path>
            </a:pathLst>
          </a:custGeom>
          <a:noFill/>
          <a:ln w="28575">
            <a:solidFill>
              <a:schemeClr val="tx1">
                <a:lumMod val="50000"/>
                <a:lumOff val="50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tx1">
                    <a:lumMod val="50000"/>
                    <a:lumOff val="50000"/>
                  </a:schemeClr>
                </a:solidFill>
                <a:latin typeface="Comic Sans MS" panose="030F0702030302020204" pitchFamily="66" charset="0"/>
                <a:cs typeface="Segoe UI Light" panose="020B0502040204020203" pitchFamily="34" charset="0"/>
              </a:rPr>
              <a:t>Windows OS</a:t>
            </a:r>
          </a:p>
        </p:txBody>
      </p:sp>
      <p:sp>
        <p:nvSpPr>
          <p:cNvPr id="13" name="Rectangle: Rounded Corners 12">
            <a:extLst>
              <a:ext uri="{FF2B5EF4-FFF2-40B4-BE49-F238E27FC236}">
                <a16:creationId xmlns:a16="http://schemas.microsoft.com/office/drawing/2014/main" id="{C8BDE161-3163-4062-9112-B47880315233}"/>
              </a:ext>
            </a:extLst>
          </p:cNvPr>
          <p:cNvSpPr/>
          <p:nvPr/>
        </p:nvSpPr>
        <p:spPr>
          <a:xfrm rot="5400000">
            <a:off x="3347648" y="3663464"/>
            <a:ext cx="869060" cy="4314115"/>
          </a:xfrm>
          <a:custGeom>
            <a:avLst/>
            <a:gdLst>
              <a:gd name="connsiteX0" fmla="*/ 0 w 869060"/>
              <a:gd name="connsiteY0" fmla="*/ 232587 h 4314115"/>
              <a:gd name="connsiteX1" fmla="*/ 232587 w 869060"/>
              <a:gd name="connsiteY1" fmla="*/ 0 h 4314115"/>
              <a:gd name="connsiteX2" fmla="*/ 636473 w 869060"/>
              <a:gd name="connsiteY2" fmla="*/ 0 h 4314115"/>
              <a:gd name="connsiteX3" fmla="*/ 869060 w 869060"/>
              <a:gd name="connsiteY3" fmla="*/ 232587 h 4314115"/>
              <a:gd name="connsiteX4" fmla="*/ 869060 w 869060"/>
              <a:gd name="connsiteY4" fmla="*/ 743946 h 4314115"/>
              <a:gd name="connsiteX5" fmla="*/ 869060 w 869060"/>
              <a:gd name="connsiteY5" fmla="*/ 1370774 h 4314115"/>
              <a:gd name="connsiteX6" fmla="*/ 869060 w 869060"/>
              <a:gd name="connsiteY6" fmla="*/ 1997601 h 4314115"/>
              <a:gd name="connsiteX7" fmla="*/ 869060 w 869060"/>
              <a:gd name="connsiteY7" fmla="*/ 2470471 h 4314115"/>
              <a:gd name="connsiteX8" fmla="*/ 869060 w 869060"/>
              <a:gd name="connsiteY8" fmla="*/ 3020320 h 4314115"/>
              <a:gd name="connsiteX9" fmla="*/ 869060 w 869060"/>
              <a:gd name="connsiteY9" fmla="*/ 4081528 h 4314115"/>
              <a:gd name="connsiteX10" fmla="*/ 636473 w 869060"/>
              <a:gd name="connsiteY10" fmla="*/ 4314115 h 4314115"/>
              <a:gd name="connsiteX11" fmla="*/ 232587 w 869060"/>
              <a:gd name="connsiteY11" fmla="*/ 4314115 h 4314115"/>
              <a:gd name="connsiteX12" fmla="*/ 0 w 869060"/>
              <a:gd name="connsiteY12" fmla="*/ 4081528 h 4314115"/>
              <a:gd name="connsiteX13" fmla="*/ 0 w 869060"/>
              <a:gd name="connsiteY13" fmla="*/ 3570169 h 4314115"/>
              <a:gd name="connsiteX14" fmla="*/ 0 w 869060"/>
              <a:gd name="connsiteY14" fmla="*/ 2943341 h 4314115"/>
              <a:gd name="connsiteX15" fmla="*/ 0 w 869060"/>
              <a:gd name="connsiteY15" fmla="*/ 2316514 h 4314115"/>
              <a:gd name="connsiteX16" fmla="*/ 0 w 869060"/>
              <a:gd name="connsiteY16" fmla="*/ 1728176 h 4314115"/>
              <a:gd name="connsiteX17" fmla="*/ 0 w 869060"/>
              <a:gd name="connsiteY17" fmla="*/ 1255306 h 4314115"/>
              <a:gd name="connsiteX18" fmla="*/ 0 w 869060"/>
              <a:gd name="connsiteY18" fmla="*/ 743946 h 4314115"/>
              <a:gd name="connsiteX19" fmla="*/ 0 w 869060"/>
              <a:gd name="connsiteY19" fmla="*/ 232587 h 431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9060" h="4314115" extrusionOk="0">
                <a:moveTo>
                  <a:pt x="0" y="232587"/>
                </a:moveTo>
                <a:cubicBezTo>
                  <a:pt x="-1570" y="100672"/>
                  <a:pt x="104762" y="38374"/>
                  <a:pt x="232587" y="0"/>
                </a:cubicBezTo>
                <a:cubicBezTo>
                  <a:pt x="393767" y="-22250"/>
                  <a:pt x="460895" y="36872"/>
                  <a:pt x="636473" y="0"/>
                </a:cubicBezTo>
                <a:cubicBezTo>
                  <a:pt x="729698" y="-6405"/>
                  <a:pt x="860283" y="111120"/>
                  <a:pt x="869060" y="232587"/>
                </a:cubicBezTo>
                <a:cubicBezTo>
                  <a:pt x="910647" y="367359"/>
                  <a:pt x="846585" y="490494"/>
                  <a:pt x="869060" y="743946"/>
                </a:cubicBezTo>
                <a:cubicBezTo>
                  <a:pt x="891535" y="997398"/>
                  <a:pt x="796065" y="1237439"/>
                  <a:pt x="869060" y="1370774"/>
                </a:cubicBezTo>
                <a:cubicBezTo>
                  <a:pt x="942055" y="1504109"/>
                  <a:pt x="794506" y="1787879"/>
                  <a:pt x="869060" y="1997601"/>
                </a:cubicBezTo>
                <a:cubicBezTo>
                  <a:pt x="943614" y="2207323"/>
                  <a:pt x="826159" y="2305777"/>
                  <a:pt x="869060" y="2470471"/>
                </a:cubicBezTo>
                <a:cubicBezTo>
                  <a:pt x="911961" y="2635165"/>
                  <a:pt x="862020" y="2886320"/>
                  <a:pt x="869060" y="3020320"/>
                </a:cubicBezTo>
                <a:cubicBezTo>
                  <a:pt x="876100" y="3154320"/>
                  <a:pt x="865747" y="3642847"/>
                  <a:pt x="869060" y="4081528"/>
                </a:cubicBezTo>
                <a:cubicBezTo>
                  <a:pt x="861064" y="4196517"/>
                  <a:pt x="761734" y="4343102"/>
                  <a:pt x="636473" y="4314115"/>
                </a:cubicBezTo>
                <a:cubicBezTo>
                  <a:pt x="453745" y="4326674"/>
                  <a:pt x="372355" y="4266505"/>
                  <a:pt x="232587" y="4314115"/>
                </a:cubicBezTo>
                <a:cubicBezTo>
                  <a:pt x="104278" y="4311128"/>
                  <a:pt x="835" y="4206197"/>
                  <a:pt x="0" y="4081528"/>
                </a:cubicBezTo>
                <a:cubicBezTo>
                  <a:pt x="-1698" y="3882698"/>
                  <a:pt x="36277" y="3766435"/>
                  <a:pt x="0" y="3570169"/>
                </a:cubicBezTo>
                <a:cubicBezTo>
                  <a:pt x="-36277" y="3373903"/>
                  <a:pt x="20369" y="3168068"/>
                  <a:pt x="0" y="2943341"/>
                </a:cubicBezTo>
                <a:cubicBezTo>
                  <a:pt x="-20369" y="2718614"/>
                  <a:pt x="2282" y="2617628"/>
                  <a:pt x="0" y="2316514"/>
                </a:cubicBezTo>
                <a:cubicBezTo>
                  <a:pt x="-2282" y="2015400"/>
                  <a:pt x="6202" y="1941505"/>
                  <a:pt x="0" y="1728176"/>
                </a:cubicBezTo>
                <a:cubicBezTo>
                  <a:pt x="-6202" y="1514847"/>
                  <a:pt x="55631" y="1379290"/>
                  <a:pt x="0" y="1255306"/>
                </a:cubicBezTo>
                <a:cubicBezTo>
                  <a:pt x="-55631" y="1131322"/>
                  <a:pt x="19820" y="868972"/>
                  <a:pt x="0" y="743946"/>
                </a:cubicBezTo>
                <a:cubicBezTo>
                  <a:pt x="-19820" y="618920"/>
                  <a:pt x="15718" y="375694"/>
                  <a:pt x="0" y="232587"/>
                </a:cubicBezTo>
                <a:close/>
              </a:path>
            </a:pathLst>
          </a:custGeom>
          <a:noFill/>
          <a:ln w="28575">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r>
              <a:rPr lang="en-US" sz="2000">
                <a:solidFill>
                  <a:schemeClr val="accent5"/>
                </a:solidFill>
                <a:latin typeface="Comic Sans MS" panose="030F0702030302020204" pitchFamily="66" charset="0"/>
                <a:cs typeface="Segoe UI Light" panose="020B0502040204020203" pitchFamily="34" charset="0"/>
              </a:rPr>
              <a:t>Desktop APIs</a:t>
            </a:r>
          </a:p>
        </p:txBody>
      </p:sp>
      <p:sp>
        <p:nvSpPr>
          <p:cNvPr id="15" name="Rectangle: Rounded Corners 14">
            <a:extLst>
              <a:ext uri="{FF2B5EF4-FFF2-40B4-BE49-F238E27FC236}">
                <a16:creationId xmlns:a16="http://schemas.microsoft.com/office/drawing/2014/main" id="{844264D5-2B19-49F1-AADE-C5475999DDE3}"/>
              </a:ext>
            </a:extLst>
          </p:cNvPr>
          <p:cNvSpPr/>
          <p:nvPr/>
        </p:nvSpPr>
        <p:spPr>
          <a:xfrm rot="5400000">
            <a:off x="7846106" y="3797424"/>
            <a:ext cx="869060" cy="4055751"/>
          </a:xfrm>
          <a:custGeom>
            <a:avLst/>
            <a:gdLst>
              <a:gd name="connsiteX0" fmla="*/ 0 w 869060"/>
              <a:gd name="connsiteY0" fmla="*/ 232587 h 4055751"/>
              <a:gd name="connsiteX1" fmla="*/ 232587 w 869060"/>
              <a:gd name="connsiteY1" fmla="*/ 0 h 4055751"/>
              <a:gd name="connsiteX2" fmla="*/ 636473 w 869060"/>
              <a:gd name="connsiteY2" fmla="*/ 0 h 4055751"/>
              <a:gd name="connsiteX3" fmla="*/ 869060 w 869060"/>
              <a:gd name="connsiteY3" fmla="*/ 232587 h 4055751"/>
              <a:gd name="connsiteX4" fmla="*/ 869060 w 869060"/>
              <a:gd name="connsiteY4" fmla="*/ 795111 h 4055751"/>
              <a:gd name="connsiteX5" fmla="*/ 869060 w 869060"/>
              <a:gd name="connsiteY5" fmla="*/ 1465352 h 4055751"/>
              <a:gd name="connsiteX6" fmla="*/ 869060 w 869060"/>
              <a:gd name="connsiteY6" fmla="*/ 2135593 h 4055751"/>
              <a:gd name="connsiteX7" fmla="*/ 869060 w 869060"/>
              <a:gd name="connsiteY7" fmla="*/ 2662211 h 4055751"/>
              <a:gd name="connsiteX8" fmla="*/ 869060 w 869060"/>
              <a:gd name="connsiteY8" fmla="*/ 3260640 h 4055751"/>
              <a:gd name="connsiteX9" fmla="*/ 869060 w 869060"/>
              <a:gd name="connsiteY9" fmla="*/ 3823164 h 4055751"/>
              <a:gd name="connsiteX10" fmla="*/ 636473 w 869060"/>
              <a:gd name="connsiteY10" fmla="*/ 4055751 h 4055751"/>
              <a:gd name="connsiteX11" fmla="*/ 232587 w 869060"/>
              <a:gd name="connsiteY11" fmla="*/ 4055751 h 4055751"/>
              <a:gd name="connsiteX12" fmla="*/ 0 w 869060"/>
              <a:gd name="connsiteY12" fmla="*/ 3823164 h 4055751"/>
              <a:gd name="connsiteX13" fmla="*/ 0 w 869060"/>
              <a:gd name="connsiteY13" fmla="*/ 3260640 h 4055751"/>
              <a:gd name="connsiteX14" fmla="*/ 0 w 869060"/>
              <a:gd name="connsiteY14" fmla="*/ 2590399 h 4055751"/>
              <a:gd name="connsiteX15" fmla="*/ 0 w 869060"/>
              <a:gd name="connsiteY15" fmla="*/ 1920158 h 4055751"/>
              <a:gd name="connsiteX16" fmla="*/ 0 w 869060"/>
              <a:gd name="connsiteY16" fmla="*/ 1285823 h 4055751"/>
              <a:gd name="connsiteX17" fmla="*/ 0 w 869060"/>
              <a:gd name="connsiteY17" fmla="*/ 759205 h 4055751"/>
              <a:gd name="connsiteX18" fmla="*/ 0 w 869060"/>
              <a:gd name="connsiteY18" fmla="*/ 232587 h 405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9060" h="4055751" extrusionOk="0">
                <a:moveTo>
                  <a:pt x="0" y="232587"/>
                </a:moveTo>
                <a:cubicBezTo>
                  <a:pt x="-1570" y="100672"/>
                  <a:pt x="104762" y="38374"/>
                  <a:pt x="232587" y="0"/>
                </a:cubicBezTo>
                <a:cubicBezTo>
                  <a:pt x="393767" y="-22250"/>
                  <a:pt x="460895" y="36872"/>
                  <a:pt x="636473" y="0"/>
                </a:cubicBezTo>
                <a:cubicBezTo>
                  <a:pt x="729698" y="-6405"/>
                  <a:pt x="860283" y="111120"/>
                  <a:pt x="869060" y="232587"/>
                </a:cubicBezTo>
                <a:cubicBezTo>
                  <a:pt x="876897" y="404187"/>
                  <a:pt x="806173" y="555793"/>
                  <a:pt x="869060" y="795111"/>
                </a:cubicBezTo>
                <a:cubicBezTo>
                  <a:pt x="931947" y="1034429"/>
                  <a:pt x="798303" y="1227433"/>
                  <a:pt x="869060" y="1465352"/>
                </a:cubicBezTo>
                <a:cubicBezTo>
                  <a:pt x="939817" y="1703271"/>
                  <a:pt x="847796" y="1814356"/>
                  <a:pt x="869060" y="2135593"/>
                </a:cubicBezTo>
                <a:cubicBezTo>
                  <a:pt x="890324" y="2456830"/>
                  <a:pt x="852608" y="2539361"/>
                  <a:pt x="869060" y="2662211"/>
                </a:cubicBezTo>
                <a:cubicBezTo>
                  <a:pt x="885512" y="2785061"/>
                  <a:pt x="852566" y="3113276"/>
                  <a:pt x="869060" y="3260640"/>
                </a:cubicBezTo>
                <a:cubicBezTo>
                  <a:pt x="885554" y="3408004"/>
                  <a:pt x="848511" y="3685106"/>
                  <a:pt x="869060" y="3823164"/>
                </a:cubicBezTo>
                <a:cubicBezTo>
                  <a:pt x="861064" y="3938153"/>
                  <a:pt x="761734" y="4084738"/>
                  <a:pt x="636473" y="4055751"/>
                </a:cubicBezTo>
                <a:cubicBezTo>
                  <a:pt x="453745" y="4068310"/>
                  <a:pt x="372355" y="4008141"/>
                  <a:pt x="232587" y="4055751"/>
                </a:cubicBezTo>
                <a:cubicBezTo>
                  <a:pt x="104278" y="4052764"/>
                  <a:pt x="835" y="3947833"/>
                  <a:pt x="0" y="3823164"/>
                </a:cubicBezTo>
                <a:cubicBezTo>
                  <a:pt x="-604" y="3659519"/>
                  <a:pt x="64429" y="3474620"/>
                  <a:pt x="0" y="3260640"/>
                </a:cubicBezTo>
                <a:cubicBezTo>
                  <a:pt x="-64429" y="3046660"/>
                  <a:pt x="24211" y="2879820"/>
                  <a:pt x="0" y="2590399"/>
                </a:cubicBezTo>
                <a:cubicBezTo>
                  <a:pt x="-24211" y="2300978"/>
                  <a:pt x="4474" y="2114068"/>
                  <a:pt x="0" y="1920158"/>
                </a:cubicBezTo>
                <a:cubicBezTo>
                  <a:pt x="-4474" y="1726248"/>
                  <a:pt x="20098" y="1496162"/>
                  <a:pt x="0" y="1285823"/>
                </a:cubicBezTo>
                <a:cubicBezTo>
                  <a:pt x="-20098" y="1075484"/>
                  <a:pt x="2946" y="939035"/>
                  <a:pt x="0" y="759205"/>
                </a:cubicBezTo>
                <a:cubicBezTo>
                  <a:pt x="-2946" y="579375"/>
                  <a:pt x="57112" y="450766"/>
                  <a:pt x="0" y="232587"/>
                </a:cubicBezTo>
                <a:close/>
              </a:path>
            </a:pathLst>
          </a:custGeom>
          <a:noFill/>
          <a:ln w="28575">
            <a:solidFill>
              <a:schemeClr val="accent4">
                <a:lumMod val="75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vert="vert270" rtlCol="0" anchor="t"/>
          <a:lstStyle/>
          <a:p>
            <a:pPr algn="r"/>
            <a:r>
              <a:rPr lang="en-US" sz="2000">
                <a:solidFill>
                  <a:schemeClr val="accent4">
                    <a:lumMod val="75000"/>
                  </a:schemeClr>
                </a:solidFill>
                <a:latin typeface="Comic Sans MS" panose="030F0702030302020204" pitchFamily="66" charset="0"/>
                <a:cs typeface="Segoe UI Light" panose="020B0502040204020203" pitchFamily="34" charset="0"/>
              </a:rPr>
              <a:t>UWP APIs</a:t>
            </a:r>
          </a:p>
        </p:txBody>
      </p:sp>
      <p:sp>
        <p:nvSpPr>
          <p:cNvPr id="27" name="Rectangle 26">
            <a:extLst>
              <a:ext uri="{FF2B5EF4-FFF2-40B4-BE49-F238E27FC236}">
                <a16:creationId xmlns:a16="http://schemas.microsoft.com/office/drawing/2014/main" id="{ECE56D2B-456F-4652-B8CD-FE228AD1165A}"/>
              </a:ext>
            </a:extLst>
          </p:cNvPr>
          <p:cNvSpPr/>
          <p:nvPr/>
        </p:nvSpPr>
        <p:spPr>
          <a:xfrm>
            <a:off x="4110988" y="381146"/>
            <a:ext cx="3970024" cy="677108"/>
          </a:xfrm>
          <a:prstGeom prst="rect">
            <a:avLst/>
          </a:prstGeom>
        </p:spPr>
        <p:txBody>
          <a:bodyPr vert="horz" wrap="square" lIns="0" tIns="0" rIns="0" bIns="0" rtlCol="0" anchor="t">
            <a:spAutoFit/>
          </a:bodyPr>
          <a:lstStyle/>
          <a:p>
            <a:pPr algn="ctr" defTabSz="932742">
              <a:spcBef>
                <a:spcPct val="0"/>
              </a:spcBef>
            </a:pPr>
            <a:r>
              <a:rPr lang="en-US" sz="4400" spc="-50">
                <a:ln w="3175">
                  <a:noFill/>
                </a:ln>
                <a:latin typeface="+mj-lt"/>
                <a:cs typeface="Segoe UI" pitchFamily="34" charset="0"/>
              </a:rPr>
              <a:t>Project Reunion</a:t>
            </a:r>
          </a:p>
        </p:txBody>
      </p:sp>
      <p:sp>
        <p:nvSpPr>
          <p:cNvPr id="4" name="Rectangle: Rounded Corners 3">
            <a:extLst>
              <a:ext uri="{FF2B5EF4-FFF2-40B4-BE49-F238E27FC236}">
                <a16:creationId xmlns:a16="http://schemas.microsoft.com/office/drawing/2014/main" id="{1837E6B7-84BE-45A0-B681-AE0B6E44BC64}"/>
              </a:ext>
            </a:extLst>
          </p:cNvPr>
          <p:cNvSpPr/>
          <p:nvPr/>
        </p:nvSpPr>
        <p:spPr>
          <a:xfrm rot="5400000">
            <a:off x="4992381" y="3644498"/>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solidFill>
              <a:schemeClr val="accent6"/>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B</a:t>
            </a:r>
          </a:p>
        </p:txBody>
      </p:sp>
      <p:sp>
        <p:nvSpPr>
          <p:cNvPr id="8" name="Rectangle: Rounded Corners 7">
            <a:extLst>
              <a:ext uri="{FF2B5EF4-FFF2-40B4-BE49-F238E27FC236}">
                <a16:creationId xmlns:a16="http://schemas.microsoft.com/office/drawing/2014/main" id="{1B937DA0-A88A-4BA3-93EB-1CA9C65CBA27}"/>
              </a:ext>
            </a:extLst>
          </p:cNvPr>
          <p:cNvSpPr/>
          <p:nvPr/>
        </p:nvSpPr>
        <p:spPr>
          <a:xfrm rot="5400000">
            <a:off x="5803047" y="3644498"/>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solidFill>
              <a:schemeClr val="accent6"/>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C</a:t>
            </a:r>
          </a:p>
        </p:txBody>
      </p:sp>
      <p:sp>
        <p:nvSpPr>
          <p:cNvPr id="17" name="Rectangle: Rounded Corners 16">
            <a:extLst>
              <a:ext uri="{FF2B5EF4-FFF2-40B4-BE49-F238E27FC236}">
                <a16:creationId xmlns:a16="http://schemas.microsoft.com/office/drawing/2014/main" id="{A5447BA8-4B92-42E5-B44F-9505BF116CD6}"/>
              </a:ext>
            </a:extLst>
          </p:cNvPr>
          <p:cNvSpPr/>
          <p:nvPr/>
        </p:nvSpPr>
        <p:spPr>
          <a:xfrm rot="5400000">
            <a:off x="4175418" y="3645208"/>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solidFill>
              <a:schemeClr val="accent6"/>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A</a:t>
            </a:r>
          </a:p>
        </p:txBody>
      </p:sp>
      <p:sp>
        <p:nvSpPr>
          <p:cNvPr id="18" name="Rectangle: Rounded Corners 17">
            <a:extLst>
              <a:ext uri="{FF2B5EF4-FFF2-40B4-BE49-F238E27FC236}">
                <a16:creationId xmlns:a16="http://schemas.microsoft.com/office/drawing/2014/main" id="{1EDBB8C4-6682-4A75-BAA6-E7B8025409CB}"/>
              </a:ext>
            </a:extLst>
          </p:cNvPr>
          <p:cNvSpPr/>
          <p:nvPr/>
        </p:nvSpPr>
        <p:spPr>
          <a:xfrm rot="5400000">
            <a:off x="6613712" y="3662761"/>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solidFill>
              <a:schemeClr val="accent6"/>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D</a:t>
            </a:r>
          </a:p>
        </p:txBody>
      </p:sp>
      <p:sp>
        <p:nvSpPr>
          <p:cNvPr id="19" name="Rectangle: Rounded Corners 18">
            <a:extLst>
              <a:ext uri="{FF2B5EF4-FFF2-40B4-BE49-F238E27FC236}">
                <a16:creationId xmlns:a16="http://schemas.microsoft.com/office/drawing/2014/main" id="{A119D89C-535A-485D-9B26-E0D722574F7A}"/>
              </a:ext>
            </a:extLst>
          </p:cNvPr>
          <p:cNvSpPr/>
          <p:nvPr/>
        </p:nvSpPr>
        <p:spPr>
          <a:xfrm rot="5400000">
            <a:off x="7424378" y="3662761"/>
            <a:ext cx="592204" cy="670690"/>
          </a:xfrm>
          <a:custGeom>
            <a:avLst/>
            <a:gdLst>
              <a:gd name="connsiteX0" fmla="*/ 0 w 592204"/>
              <a:gd name="connsiteY0" fmla="*/ 158492 h 670690"/>
              <a:gd name="connsiteX1" fmla="*/ 158492 w 592204"/>
              <a:gd name="connsiteY1" fmla="*/ 0 h 670690"/>
              <a:gd name="connsiteX2" fmla="*/ 433712 w 592204"/>
              <a:gd name="connsiteY2" fmla="*/ 0 h 670690"/>
              <a:gd name="connsiteX3" fmla="*/ 592204 w 592204"/>
              <a:gd name="connsiteY3" fmla="*/ 158492 h 670690"/>
              <a:gd name="connsiteX4" fmla="*/ 592204 w 592204"/>
              <a:gd name="connsiteY4" fmla="*/ 512198 h 670690"/>
              <a:gd name="connsiteX5" fmla="*/ 433712 w 592204"/>
              <a:gd name="connsiteY5" fmla="*/ 670690 h 670690"/>
              <a:gd name="connsiteX6" fmla="*/ 158492 w 592204"/>
              <a:gd name="connsiteY6" fmla="*/ 670690 h 670690"/>
              <a:gd name="connsiteX7" fmla="*/ 0 w 592204"/>
              <a:gd name="connsiteY7" fmla="*/ 512198 h 670690"/>
              <a:gd name="connsiteX8" fmla="*/ 0 w 592204"/>
              <a:gd name="connsiteY8" fmla="*/ 158492 h 67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670690"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06715" y="324036"/>
                  <a:pt x="554668" y="367254"/>
                  <a:pt x="592204" y="512198"/>
                </a:cubicBezTo>
                <a:cubicBezTo>
                  <a:pt x="606480" y="589938"/>
                  <a:pt x="537697" y="672801"/>
                  <a:pt x="433712" y="670690"/>
                </a:cubicBezTo>
                <a:cubicBezTo>
                  <a:pt x="354953" y="696656"/>
                  <a:pt x="238640" y="669621"/>
                  <a:pt x="158492" y="670690"/>
                </a:cubicBezTo>
                <a:cubicBezTo>
                  <a:pt x="84272" y="651537"/>
                  <a:pt x="1416" y="604310"/>
                  <a:pt x="0" y="512198"/>
                </a:cubicBezTo>
                <a:cubicBezTo>
                  <a:pt x="-22847" y="376272"/>
                  <a:pt x="23333" y="253634"/>
                  <a:pt x="0" y="158492"/>
                </a:cubicBezTo>
                <a:close/>
              </a:path>
            </a:pathLst>
          </a:custGeom>
          <a:noFill/>
          <a:ln w="28575">
            <a:solidFill>
              <a:schemeClr val="accent6"/>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lgn="ctr"/>
            <a:r>
              <a:rPr lang="en-US" sz="2000">
                <a:solidFill>
                  <a:schemeClr val="bg1"/>
                </a:solidFill>
                <a:latin typeface="Comic Sans MS" panose="030F0702030302020204" pitchFamily="66" charset="0"/>
                <a:cs typeface="Segoe UI Light" panose="020B0502040204020203" pitchFamily="34" charset="0"/>
              </a:rPr>
              <a:t>E</a:t>
            </a:r>
          </a:p>
        </p:txBody>
      </p:sp>
      <p:sp>
        <p:nvSpPr>
          <p:cNvPr id="16" name="Rectangle: Rounded Corners 15">
            <a:extLst>
              <a:ext uri="{FF2B5EF4-FFF2-40B4-BE49-F238E27FC236}">
                <a16:creationId xmlns:a16="http://schemas.microsoft.com/office/drawing/2014/main" id="{2F1AA868-10C1-4989-B5B9-B9DEF1299723}"/>
              </a:ext>
            </a:extLst>
          </p:cNvPr>
          <p:cNvSpPr/>
          <p:nvPr/>
        </p:nvSpPr>
        <p:spPr>
          <a:xfrm rot="5400000">
            <a:off x="3388163" y="-121998"/>
            <a:ext cx="675117" cy="4201201"/>
          </a:xfrm>
          <a:custGeom>
            <a:avLst/>
            <a:gdLst>
              <a:gd name="connsiteX0" fmla="*/ 0 w 675117"/>
              <a:gd name="connsiteY0" fmla="*/ 180682 h 4201201"/>
              <a:gd name="connsiteX1" fmla="*/ 180682 w 675117"/>
              <a:gd name="connsiteY1" fmla="*/ 0 h 4201201"/>
              <a:gd name="connsiteX2" fmla="*/ 494435 w 675117"/>
              <a:gd name="connsiteY2" fmla="*/ 0 h 4201201"/>
              <a:gd name="connsiteX3" fmla="*/ 675117 w 675117"/>
              <a:gd name="connsiteY3" fmla="*/ 180682 h 4201201"/>
              <a:gd name="connsiteX4" fmla="*/ 675117 w 675117"/>
              <a:gd name="connsiteY4" fmla="*/ 690832 h 4201201"/>
              <a:gd name="connsiteX5" fmla="*/ 675117 w 675117"/>
              <a:gd name="connsiteY5" fmla="*/ 1316177 h 4201201"/>
              <a:gd name="connsiteX6" fmla="*/ 675117 w 675117"/>
              <a:gd name="connsiteY6" fmla="*/ 1941522 h 4201201"/>
              <a:gd name="connsiteX7" fmla="*/ 675117 w 675117"/>
              <a:gd name="connsiteY7" fmla="*/ 2413273 h 4201201"/>
              <a:gd name="connsiteX8" fmla="*/ 675117 w 675117"/>
              <a:gd name="connsiteY8" fmla="*/ 2961821 h 4201201"/>
              <a:gd name="connsiteX9" fmla="*/ 675117 w 675117"/>
              <a:gd name="connsiteY9" fmla="*/ 4020519 h 4201201"/>
              <a:gd name="connsiteX10" fmla="*/ 494435 w 675117"/>
              <a:gd name="connsiteY10" fmla="*/ 4201201 h 4201201"/>
              <a:gd name="connsiteX11" fmla="*/ 180682 w 675117"/>
              <a:gd name="connsiteY11" fmla="*/ 4201201 h 4201201"/>
              <a:gd name="connsiteX12" fmla="*/ 0 w 675117"/>
              <a:gd name="connsiteY12" fmla="*/ 4020519 h 4201201"/>
              <a:gd name="connsiteX13" fmla="*/ 0 w 675117"/>
              <a:gd name="connsiteY13" fmla="*/ 3510369 h 4201201"/>
              <a:gd name="connsiteX14" fmla="*/ 0 w 675117"/>
              <a:gd name="connsiteY14" fmla="*/ 2885024 h 4201201"/>
              <a:gd name="connsiteX15" fmla="*/ 0 w 675117"/>
              <a:gd name="connsiteY15" fmla="*/ 2259679 h 4201201"/>
              <a:gd name="connsiteX16" fmla="*/ 0 w 675117"/>
              <a:gd name="connsiteY16" fmla="*/ 1672733 h 4201201"/>
              <a:gd name="connsiteX17" fmla="*/ 0 w 675117"/>
              <a:gd name="connsiteY17" fmla="*/ 1200982 h 4201201"/>
              <a:gd name="connsiteX18" fmla="*/ 0 w 675117"/>
              <a:gd name="connsiteY18" fmla="*/ 690832 h 4201201"/>
              <a:gd name="connsiteX19" fmla="*/ 0 w 675117"/>
              <a:gd name="connsiteY19" fmla="*/ 180682 h 420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5117" h="4201201" extrusionOk="0">
                <a:moveTo>
                  <a:pt x="0" y="180682"/>
                </a:moveTo>
                <a:cubicBezTo>
                  <a:pt x="-5106" y="69638"/>
                  <a:pt x="81187" y="17882"/>
                  <a:pt x="180682" y="0"/>
                </a:cubicBezTo>
                <a:cubicBezTo>
                  <a:pt x="316393" y="-30007"/>
                  <a:pt x="390901" y="2268"/>
                  <a:pt x="494435" y="0"/>
                </a:cubicBezTo>
                <a:cubicBezTo>
                  <a:pt x="589673" y="-827"/>
                  <a:pt x="661373" y="91835"/>
                  <a:pt x="675117" y="180682"/>
                </a:cubicBezTo>
                <a:cubicBezTo>
                  <a:pt x="697885" y="433344"/>
                  <a:pt x="620624" y="475986"/>
                  <a:pt x="675117" y="690832"/>
                </a:cubicBezTo>
                <a:cubicBezTo>
                  <a:pt x="729610" y="905678"/>
                  <a:pt x="601958" y="1161386"/>
                  <a:pt x="675117" y="1316177"/>
                </a:cubicBezTo>
                <a:cubicBezTo>
                  <a:pt x="748276" y="1470969"/>
                  <a:pt x="665433" y="1635213"/>
                  <a:pt x="675117" y="1941522"/>
                </a:cubicBezTo>
                <a:cubicBezTo>
                  <a:pt x="684801" y="2247831"/>
                  <a:pt x="673956" y="2285520"/>
                  <a:pt x="675117" y="2413273"/>
                </a:cubicBezTo>
                <a:cubicBezTo>
                  <a:pt x="676278" y="2541026"/>
                  <a:pt x="619809" y="2729152"/>
                  <a:pt x="675117" y="2961821"/>
                </a:cubicBezTo>
                <a:cubicBezTo>
                  <a:pt x="730425" y="3194490"/>
                  <a:pt x="579466" y="3627520"/>
                  <a:pt x="675117" y="4020519"/>
                </a:cubicBezTo>
                <a:cubicBezTo>
                  <a:pt x="671399" y="4114046"/>
                  <a:pt x="592306" y="4218604"/>
                  <a:pt x="494435" y="4201201"/>
                </a:cubicBezTo>
                <a:cubicBezTo>
                  <a:pt x="402458" y="4234252"/>
                  <a:pt x="289390" y="4188473"/>
                  <a:pt x="180682" y="4201201"/>
                </a:cubicBezTo>
                <a:cubicBezTo>
                  <a:pt x="81871" y="4181035"/>
                  <a:pt x="871" y="4116355"/>
                  <a:pt x="0" y="4020519"/>
                </a:cubicBezTo>
                <a:cubicBezTo>
                  <a:pt x="-39156" y="3823799"/>
                  <a:pt x="53551" y="3640409"/>
                  <a:pt x="0" y="3510369"/>
                </a:cubicBezTo>
                <a:cubicBezTo>
                  <a:pt x="-53551" y="3380329"/>
                  <a:pt x="13530" y="3073281"/>
                  <a:pt x="0" y="2885024"/>
                </a:cubicBezTo>
                <a:cubicBezTo>
                  <a:pt x="-13530" y="2696768"/>
                  <a:pt x="26295" y="2502649"/>
                  <a:pt x="0" y="2259679"/>
                </a:cubicBezTo>
                <a:cubicBezTo>
                  <a:pt x="-26295" y="2016710"/>
                  <a:pt x="22478" y="1830603"/>
                  <a:pt x="0" y="1672733"/>
                </a:cubicBezTo>
                <a:cubicBezTo>
                  <a:pt x="-22478" y="1514863"/>
                  <a:pt x="45206" y="1342356"/>
                  <a:pt x="0" y="1200982"/>
                </a:cubicBezTo>
                <a:cubicBezTo>
                  <a:pt x="-45206" y="1059608"/>
                  <a:pt x="16472" y="913295"/>
                  <a:pt x="0" y="690832"/>
                </a:cubicBezTo>
                <a:cubicBezTo>
                  <a:pt x="-16472" y="468369"/>
                  <a:pt x="16326" y="284376"/>
                  <a:pt x="0" y="180682"/>
                </a:cubicBezTo>
                <a:close/>
              </a:path>
            </a:pathLst>
          </a:custGeom>
          <a:noFill/>
          <a:ln w="28575">
            <a:solidFill>
              <a:schemeClr val="accent5"/>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5"/>
                </a:solidFill>
                <a:effectLst/>
                <a:uLnTx/>
                <a:uFillTx/>
                <a:latin typeface="Comic Sans MS" panose="030F0702030302020204" pitchFamily="66" charset="0"/>
                <a:ea typeface="+mn-ea"/>
                <a:cs typeface="Segoe UI Light" panose="020B0502040204020203" pitchFamily="34" charset="0"/>
              </a:rPr>
              <a:t>Desktop Apps, Libraries</a:t>
            </a:r>
          </a:p>
        </p:txBody>
      </p:sp>
      <p:sp>
        <p:nvSpPr>
          <p:cNvPr id="20" name="Rectangle: Rounded Corners 19">
            <a:extLst>
              <a:ext uri="{FF2B5EF4-FFF2-40B4-BE49-F238E27FC236}">
                <a16:creationId xmlns:a16="http://schemas.microsoft.com/office/drawing/2014/main" id="{E3915362-467D-42CD-A9BB-983D97CE0032}"/>
              </a:ext>
            </a:extLst>
          </p:cNvPr>
          <p:cNvSpPr/>
          <p:nvPr/>
        </p:nvSpPr>
        <p:spPr>
          <a:xfrm rot="5400000">
            <a:off x="8010172" y="-6411"/>
            <a:ext cx="675117" cy="3970025"/>
          </a:xfrm>
          <a:custGeom>
            <a:avLst/>
            <a:gdLst>
              <a:gd name="connsiteX0" fmla="*/ 0 w 675117"/>
              <a:gd name="connsiteY0" fmla="*/ 180682 h 3970025"/>
              <a:gd name="connsiteX1" fmla="*/ 180682 w 675117"/>
              <a:gd name="connsiteY1" fmla="*/ 0 h 3970025"/>
              <a:gd name="connsiteX2" fmla="*/ 494435 w 675117"/>
              <a:gd name="connsiteY2" fmla="*/ 0 h 3970025"/>
              <a:gd name="connsiteX3" fmla="*/ 675117 w 675117"/>
              <a:gd name="connsiteY3" fmla="*/ 180682 h 3970025"/>
              <a:gd name="connsiteX4" fmla="*/ 675117 w 675117"/>
              <a:gd name="connsiteY4" fmla="*/ 660118 h 3970025"/>
              <a:gd name="connsiteX5" fmla="*/ 675117 w 675117"/>
              <a:gd name="connsiteY5" fmla="*/ 1247815 h 3970025"/>
              <a:gd name="connsiteX6" fmla="*/ 675117 w 675117"/>
              <a:gd name="connsiteY6" fmla="*/ 1835511 h 3970025"/>
              <a:gd name="connsiteX7" fmla="*/ 675117 w 675117"/>
              <a:gd name="connsiteY7" fmla="*/ 2278861 h 3970025"/>
              <a:gd name="connsiteX8" fmla="*/ 675117 w 675117"/>
              <a:gd name="connsiteY8" fmla="*/ 2794384 h 3970025"/>
              <a:gd name="connsiteX9" fmla="*/ 675117 w 675117"/>
              <a:gd name="connsiteY9" fmla="*/ 3789343 h 3970025"/>
              <a:gd name="connsiteX10" fmla="*/ 494435 w 675117"/>
              <a:gd name="connsiteY10" fmla="*/ 3970025 h 3970025"/>
              <a:gd name="connsiteX11" fmla="*/ 180682 w 675117"/>
              <a:gd name="connsiteY11" fmla="*/ 3970025 h 3970025"/>
              <a:gd name="connsiteX12" fmla="*/ 0 w 675117"/>
              <a:gd name="connsiteY12" fmla="*/ 3789343 h 3970025"/>
              <a:gd name="connsiteX13" fmla="*/ 0 w 675117"/>
              <a:gd name="connsiteY13" fmla="*/ 3309907 h 3970025"/>
              <a:gd name="connsiteX14" fmla="*/ 0 w 675117"/>
              <a:gd name="connsiteY14" fmla="*/ 2722210 h 3970025"/>
              <a:gd name="connsiteX15" fmla="*/ 0 w 675117"/>
              <a:gd name="connsiteY15" fmla="*/ 2134514 h 3970025"/>
              <a:gd name="connsiteX16" fmla="*/ 0 w 675117"/>
              <a:gd name="connsiteY16" fmla="*/ 1582905 h 3970025"/>
              <a:gd name="connsiteX17" fmla="*/ 0 w 675117"/>
              <a:gd name="connsiteY17" fmla="*/ 1139555 h 3970025"/>
              <a:gd name="connsiteX18" fmla="*/ 0 w 675117"/>
              <a:gd name="connsiteY18" fmla="*/ 660118 h 3970025"/>
              <a:gd name="connsiteX19" fmla="*/ 0 w 675117"/>
              <a:gd name="connsiteY19" fmla="*/ 180682 h 397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5117" h="3970025" extrusionOk="0">
                <a:moveTo>
                  <a:pt x="0" y="180682"/>
                </a:moveTo>
                <a:cubicBezTo>
                  <a:pt x="-5106" y="69638"/>
                  <a:pt x="81187" y="17882"/>
                  <a:pt x="180682" y="0"/>
                </a:cubicBezTo>
                <a:cubicBezTo>
                  <a:pt x="316393" y="-30007"/>
                  <a:pt x="390901" y="2268"/>
                  <a:pt x="494435" y="0"/>
                </a:cubicBezTo>
                <a:cubicBezTo>
                  <a:pt x="589673" y="-827"/>
                  <a:pt x="661373" y="91835"/>
                  <a:pt x="675117" y="180682"/>
                </a:cubicBezTo>
                <a:cubicBezTo>
                  <a:pt x="690092" y="382497"/>
                  <a:pt x="674297" y="506646"/>
                  <a:pt x="675117" y="660118"/>
                </a:cubicBezTo>
                <a:cubicBezTo>
                  <a:pt x="675937" y="813590"/>
                  <a:pt x="642527" y="1048032"/>
                  <a:pt x="675117" y="1247815"/>
                </a:cubicBezTo>
                <a:cubicBezTo>
                  <a:pt x="707707" y="1447598"/>
                  <a:pt x="623209" y="1680422"/>
                  <a:pt x="675117" y="1835511"/>
                </a:cubicBezTo>
                <a:cubicBezTo>
                  <a:pt x="727025" y="1990600"/>
                  <a:pt x="670213" y="2132933"/>
                  <a:pt x="675117" y="2278861"/>
                </a:cubicBezTo>
                <a:cubicBezTo>
                  <a:pt x="680021" y="2424789"/>
                  <a:pt x="667589" y="2612291"/>
                  <a:pt x="675117" y="2794384"/>
                </a:cubicBezTo>
                <a:cubicBezTo>
                  <a:pt x="682645" y="2976477"/>
                  <a:pt x="633964" y="3362439"/>
                  <a:pt x="675117" y="3789343"/>
                </a:cubicBezTo>
                <a:cubicBezTo>
                  <a:pt x="671399" y="3882870"/>
                  <a:pt x="592306" y="3987428"/>
                  <a:pt x="494435" y="3970025"/>
                </a:cubicBezTo>
                <a:cubicBezTo>
                  <a:pt x="402458" y="4003076"/>
                  <a:pt x="289390" y="3957297"/>
                  <a:pt x="180682" y="3970025"/>
                </a:cubicBezTo>
                <a:cubicBezTo>
                  <a:pt x="81871" y="3949859"/>
                  <a:pt x="871" y="3885179"/>
                  <a:pt x="0" y="3789343"/>
                </a:cubicBezTo>
                <a:cubicBezTo>
                  <a:pt x="-226" y="3616311"/>
                  <a:pt x="31695" y="3425979"/>
                  <a:pt x="0" y="3309907"/>
                </a:cubicBezTo>
                <a:cubicBezTo>
                  <a:pt x="-31695" y="3193835"/>
                  <a:pt x="40447" y="2962443"/>
                  <a:pt x="0" y="2722210"/>
                </a:cubicBezTo>
                <a:cubicBezTo>
                  <a:pt x="-40447" y="2481977"/>
                  <a:pt x="20822" y="2260241"/>
                  <a:pt x="0" y="2134514"/>
                </a:cubicBezTo>
                <a:cubicBezTo>
                  <a:pt x="-20822" y="2008787"/>
                  <a:pt x="22657" y="1761109"/>
                  <a:pt x="0" y="1582905"/>
                </a:cubicBezTo>
                <a:cubicBezTo>
                  <a:pt x="-22657" y="1404701"/>
                  <a:pt x="50892" y="1240223"/>
                  <a:pt x="0" y="1139555"/>
                </a:cubicBezTo>
                <a:cubicBezTo>
                  <a:pt x="-50892" y="1038887"/>
                  <a:pt x="9945" y="837488"/>
                  <a:pt x="0" y="660118"/>
                </a:cubicBezTo>
                <a:cubicBezTo>
                  <a:pt x="-9945" y="482748"/>
                  <a:pt x="24886" y="289922"/>
                  <a:pt x="0" y="180682"/>
                </a:cubicBezTo>
                <a:close/>
              </a:path>
            </a:pathLst>
          </a:custGeom>
          <a:noFill/>
          <a:ln w="28575">
            <a:solidFill>
              <a:schemeClr val="accent4">
                <a:lumMod val="75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4">
                    <a:lumMod val="75000"/>
                  </a:schemeClr>
                </a:solidFill>
                <a:effectLst/>
                <a:uLnTx/>
                <a:uFillTx/>
                <a:latin typeface="Comic Sans MS" panose="030F0702030302020204" pitchFamily="66" charset="0"/>
                <a:ea typeface="+mn-ea"/>
                <a:cs typeface="Segoe UI Light" panose="020B0502040204020203" pitchFamily="34" charset="0"/>
              </a:rPr>
              <a:t>UWP Apps,</a:t>
            </a:r>
            <a:r>
              <a:rPr kumimoji="0" lang="en-US" sz="2000" b="0" i="0" u="none" strike="noStrike" kern="1200" cap="none" spc="0" normalizeH="0" noProof="0">
                <a:ln>
                  <a:noFill/>
                </a:ln>
                <a:solidFill>
                  <a:schemeClr val="accent4">
                    <a:lumMod val="75000"/>
                  </a:schemeClr>
                </a:solidFill>
                <a:effectLst/>
                <a:uLnTx/>
                <a:uFillTx/>
                <a:latin typeface="Comic Sans MS" panose="030F0702030302020204" pitchFamily="66" charset="0"/>
                <a:ea typeface="+mn-ea"/>
                <a:cs typeface="Segoe UI Light" panose="020B0502040204020203" pitchFamily="34" charset="0"/>
              </a:rPr>
              <a:t> </a:t>
            </a:r>
            <a:r>
              <a:rPr kumimoji="0" lang="en-US" sz="2000" b="0" i="0" u="none" strike="noStrike" kern="1200" cap="none" spc="0" normalizeH="0" baseline="0" noProof="0">
                <a:ln>
                  <a:noFill/>
                </a:ln>
                <a:solidFill>
                  <a:schemeClr val="accent4">
                    <a:lumMod val="75000"/>
                  </a:schemeClr>
                </a:solidFill>
                <a:effectLst/>
                <a:uLnTx/>
                <a:uFillTx/>
                <a:latin typeface="Comic Sans MS" panose="030F0702030302020204" pitchFamily="66" charset="0"/>
                <a:ea typeface="+mn-ea"/>
                <a:cs typeface="Segoe UI Light" panose="020B0502040204020203" pitchFamily="34" charset="0"/>
              </a:rPr>
              <a:t>Libraries</a:t>
            </a:r>
          </a:p>
        </p:txBody>
      </p:sp>
      <p:cxnSp>
        <p:nvCxnSpPr>
          <p:cNvPr id="23" name="Straight Arrow Connector 22">
            <a:extLst>
              <a:ext uri="{FF2B5EF4-FFF2-40B4-BE49-F238E27FC236}">
                <a16:creationId xmlns:a16="http://schemas.microsoft.com/office/drawing/2014/main" id="{5E1794BB-841F-4089-B7BC-FCC139D484B9}"/>
              </a:ext>
            </a:extLst>
          </p:cNvPr>
          <p:cNvCxnSpPr>
            <a:cxnSpLocks/>
          </p:cNvCxnSpPr>
          <p:nvPr/>
        </p:nvCxnSpPr>
        <p:spPr>
          <a:xfrm>
            <a:off x="3714750" y="2409825"/>
            <a:ext cx="1502812" cy="933426"/>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F775B1-E707-41D9-999A-A32CFE55F1D8}"/>
              </a:ext>
            </a:extLst>
          </p:cNvPr>
          <p:cNvCxnSpPr>
            <a:cxnSpLocks/>
          </p:cNvCxnSpPr>
          <p:nvPr/>
        </p:nvCxnSpPr>
        <p:spPr>
          <a:xfrm flipH="1">
            <a:off x="6910086" y="2473539"/>
            <a:ext cx="1510015" cy="869712"/>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67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354B06E-21FB-466E-9E00-AC7CAC2856D5}"/>
              </a:ext>
            </a:extLst>
          </p:cNvPr>
          <p:cNvSpPr/>
          <p:nvPr/>
        </p:nvSpPr>
        <p:spPr>
          <a:xfrm rot="5400000">
            <a:off x="5106974" y="977265"/>
            <a:ext cx="1741242" cy="9264853"/>
          </a:xfrm>
          <a:custGeom>
            <a:avLst/>
            <a:gdLst>
              <a:gd name="connsiteX0" fmla="*/ 0 w 1741242"/>
              <a:gd name="connsiteY0" fmla="*/ 466009 h 9264853"/>
              <a:gd name="connsiteX1" fmla="*/ 466009 w 1741242"/>
              <a:gd name="connsiteY1" fmla="*/ 0 h 9264853"/>
              <a:gd name="connsiteX2" fmla="*/ 886805 w 1741242"/>
              <a:gd name="connsiteY2" fmla="*/ 0 h 9264853"/>
              <a:gd name="connsiteX3" fmla="*/ 1275233 w 1741242"/>
              <a:gd name="connsiteY3" fmla="*/ 0 h 9264853"/>
              <a:gd name="connsiteX4" fmla="*/ 1741242 w 1741242"/>
              <a:gd name="connsiteY4" fmla="*/ 466009 h 9264853"/>
              <a:gd name="connsiteX5" fmla="*/ 1741242 w 1741242"/>
              <a:gd name="connsiteY5" fmla="*/ 1061212 h 9264853"/>
              <a:gd name="connsiteX6" fmla="*/ 1741242 w 1741242"/>
              <a:gd name="connsiteY6" fmla="*/ 1823071 h 9264853"/>
              <a:gd name="connsiteX7" fmla="*/ 1741242 w 1741242"/>
              <a:gd name="connsiteY7" fmla="*/ 2251617 h 9264853"/>
              <a:gd name="connsiteX8" fmla="*/ 1741242 w 1741242"/>
              <a:gd name="connsiteY8" fmla="*/ 2846819 h 9264853"/>
              <a:gd name="connsiteX9" fmla="*/ 1741242 w 1741242"/>
              <a:gd name="connsiteY9" fmla="*/ 3608678 h 9264853"/>
              <a:gd name="connsiteX10" fmla="*/ 1741242 w 1741242"/>
              <a:gd name="connsiteY10" fmla="*/ 4203881 h 9264853"/>
              <a:gd name="connsiteX11" fmla="*/ 1741242 w 1741242"/>
              <a:gd name="connsiteY11" fmla="*/ 4965740 h 9264853"/>
              <a:gd name="connsiteX12" fmla="*/ 1741242 w 1741242"/>
              <a:gd name="connsiteY12" fmla="*/ 5560942 h 9264853"/>
              <a:gd name="connsiteX13" fmla="*/ 1741242 w 1741242"/>
              <a:gd name="connsiteY13" fmla="*/ 6239473 h 9264853"/>
              <a:gd name="connsiteX14" fmla="*/ 1741242 w 1741242"/>
              <a:gd name="connsiteY14" fmla="*/ 7001332 h 9264853"/>
              <a:gd name="connsiteX15" fmla="*/ 1741242 w 1741242"/>
              <a:gd name="connsiteY15" fmla="*/ 7346550 h 9264853"/>
              <a:gd name="connsiteX16" fmla="*/ 1741242 w 1741242"/>
              <a:gd name="connsiteY16" fmla="*/ 8108409 h 9264853"/>
              <a:gd name="connsiteX17" fmla="*/ 1741242 w 1741242"/>
              <a:gd name="connsiteY17" fmla="*/ 8798844 h 9264853"/>
              <a:gd name="connsiteX18" fmla="*/ 1275233 w 1741242"/>
              <a:gd name="connsiteY18" fmla="*/ 9264853 h 9264853"/>
              <a:gd name="connsiteX19" fmla="*/ 870621 w 1741242"/>
              <a:gd name="connsiteY19" fmla="*/ 9264853 h 9264853"/>
              <a:gd name="connsiteX20" fmla="*/ 466009 w 1741242"/>
              <a:gd name="connsiteY20" fmla="*/ 9264853 h 9264853"/>
              <a:gd name="connsiteX21" fmla="*/ 0 w 1741242"/>
              <a:gd name="connsiteY21" fmla="*/ 8798844 h 9264853"/>
              <a:gd name="connsiteX22" fmla="*/ 0 w 1741242"/>
              <a:gd name="connsiteY22" fmla="*/ 8370298 h 9264853"/>
              <a:gd name="connsiteX23" fmla="*/ 0 w 1741242"/>
              <a:gd name="connsiteY23" fmla="*/ 7941752 h 9264853"/>
              <a:gd name="connsiteX24" fmla="*/ 0 w 1741242"/>
              <a:gd name="connsiteY24" fmla="*/ 7263222 h 9264853"/>
              <a:gd name="connsiteX25" fmla="*/ 0 w 1741242"/>
              <a:gd name="connsiteY25" fmla="*/ 6501362 h 9264853"/>
              <a:gd name="connsiteX26" fmla="*/ 0 w 1741242"/>
              <a:gd name="connsiteY26" fmla="*/ 6156145 h 9264853"/>
              <a:gd name="connsiteX27" fmla="*/ 0 w 1741242"/>
              <a:gd name="connsiteY27" fmla="*/ 5560942 h 9264853"/>
              <a:gd name="connsiteX28" fmla="*/ 0 w 1741242"/>
              <a:gd name="connsiteY28" fmla="*/ 5049068 h 9264853"/>
              <a:gd name="connsiteX29" fmla="*/ 0 w 1741242"/>
              <a:gd name="connsiteY29" fmla="*/ 4703851 h 9264853"/>
              <a:gd name="connsiteX30" fmla="*/ 0 w 1741242"/>
              <a:gd name="connsiteY30" fmla="*/ 4108648 h 9264853"/>
              <a:gd name="connsiteX31" fmla="*/ 0 w 1741242"/>
              <a:gd name="connsiteY31" fmla="*/ 3596774 h 9264853"/>
              <a:gd name="connsiteX32" fmla="*/ 0 w 1741242"/>
              <a:gd name="connsiteY32" fmla="*/ 2918243 h 9264853"/>
              <a:gd name="connsiteX33" fmla="*/ 0 w 1741242"/>
              <a:gd name="connsiteY33" fmla="*/ 2573026 h 9264853"/>
              <a:gd name="connsiteX34" fmla="*/ 0 w 1741242"/>
              <a:gd name="connsiteY34" fmla="*/ 1894495 h 9264853"/>
              <a:gd name="connsiteX35" fmla="*/ 0 w 1741242"/>
              <a:gd name="connsiteY35" fmla="*/ 1382621 h 9264853"/>
              <a:gd name="connsiteX36" fmla="*/ 0 w 1741242"/>
              <a:gd name="connsiteY36" fmla="*/ 466009 h 9264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41242" h="9264853" extrusionOk="0">
                <a:moveTo>
                  <a:pt x="0" y="466009"/>
                </a:moveTo>
                <a:cubicBezTo>
                  <a:pt x="-8089" y="190807"/>
                  <a:pt x="209652" y="61838"/>
                  <a:pt x="466009" y="0"/>
                </a:cubicBezTo>
                <a:cubicBezTo>
                  <a:pt x="581536" y="-18697"/>
                  <a:pt x="745488" y="10810"/>
                  <a:pt x="886805" y="0"/>
                </a:cubicBezTo>
                <a:cubicBezTo>
                  <a:pt x="1028122" y="-10810"/>
                  <a:pt x="1086551" y="15849"/>
                  <a:pt x="1275233" y="0"/>
                </a:cubicBezTo>
                <a:cubicBezTo>
                  <a:pt x="1529670" y="-9086"/>
                  <a:pt x="1721746" y="238747"/>
                  <a:pt x="1741242" y="466009"/>
                </a:cubicBezTo>
                <a:cubicBezTo>
                  <a:pt x="1810276" y="700825"/>
                  <a:pt x="1692557" y="871561"/>
                  <a:pt x="1741242" y="1061212"/>
                </a:cubicBezTo>
                <a:cubicBezTo>
                  <a:pt x="1789927" y="1250863"/>
                  <a:pt x="1738518" y="1531491"/>
                  <a:pt x="1741242" y="1823071"/>
                </a:cubicBezTo>
                <a:cubicBezTo>
                  <a:pt x="1743966" y="2114651"/>
                  <a:pt x="1694309" y="2084921"/>
                  <a:pt x="1741242" y="2251617"/>
                </a:cubicBezTo>
                <a:cubicBezTo>
                  <a:pt x="1788175" y="2418313"/>
                  <a:pt x="1732960" y="2600158"/>
                  <a:pt x="1741242" y="2846819"/>
                </a:cubicBezTo>
                <a:cubicBezTo>
                  <a:pt x="1749524" y="3093480"/>
                  <a:pt x="1733927" y="3361299"/>
                  <a:pt x="1741242" y="3608678"/>
                </a:cubicBezTo>
                <a:cubicBezTo>
                  <a:pt x="1748557" y="3856057"/>
                  <a:pt x="1734863" y="3979596"/>
                  <a:pt x="1741242" y="4203881"/>
                </a:cubicBezTo>
                <a:cubicBezTo>
                  <a:pt x="1747621" y="4428166"/>
                  <a:pt x="1721316" y="4701168"/>
                  <a:pt x="1741242" y="4965740"/>
                </a:cubicBezTo>
                <a:cubicBezTo>
                  <a:pt x="1761168" y="5230312"/>
                  <a:pt x="1698519" y="5427551"/>
                  <a:pt x="1741242" y="5560942"/>
                </a:cubicBezTo>
                <a:cubicBezTo>
                  <a:pt x="1783965" y="5694333"/>
                  <a:pt x="1664984" y="6068547"/>
                  <a:pt x="1741242" y="6239473"/>
                </a:cubicBezTo>
                <a:cubicBezTo>
                  <a:pt x="1817500" y="6410399"/>
                  <a:pt x="1673767" y="6739437"/>
                  <a:pt x="1741242" y="7001332"/>
                </a:cubicBezTo>
                <a:cubicBezTo>
                  <a:pt x="1808717" y="7263227"/>
                  <a:pt x="1739540" y="7224344"/>
                  <a:pt x="1741242" y="7346550"/>
                </a:cubicBezTo>
                <a:cubicBezTo>
                  <a:pt x="1742944" y="7468756"/>
                  <a:pt x="1656752" y="7855161"/>
                  <a:pt x="1741242" y="8108409"/>
                </a:cubicBezTo>
                <a:cubicBezTo>
                  <a:pt x="1825732" y="8361657"/>
                  <a:pt x="1728326" y="8565942"/>
                  <a:pt x="1741242" y="8798844"/>
                </a:cubicBezTo>
                <a:cubicBezTo>
                  <a:pt x="1725442" y="9063371"/>
                  <a:pt x="1546623" y="9218677"/>
                  <a:pt x="1275233" y="9264853"/>
                </a:cubicBezTo>
                <a:cubicBezTo>
                  <a:pt x="1095377" y="9309831"/>
                  <a:pt x="1042325" y="9241075"/>
                  <a:pt x="870621" y="9264853"/>
                </a:cubicBezTo>
                <a:cubicBezTo>
                  <a:pt x="698917" y="9288631"/>
                  <a:pt x="649318" y="9257707"/>
                  <a:pt x="466009" y="9264853"/>
                </a:cubicBezTo>
                <a:cubicBezTo>
                  <a:pt x="166048" y="9287451"/>
                  <a:pt x="-55180" y="9084392"/>
                  <a:pt x="0" y="8798844"/>
                </a:cubicBezTo>
                <a:cubicBezTo>
                  <a:pt x="-17396" y="8606253"/>
                  <a:pt x="24085" y="8558418"/>
                  <a:pt x="0" y="8370298"/>
                </a:cubicBezTo>
                <a:cubicBezTo>
                  <a:pt x="-24085" y="8182178"/>
                  <a:pt x="38833" y="8068420"/>
                  <a:pt x="0" y="7941752"/>
                </a:cubicBezTo>
                <a:cubicBezTo>
                  <a:pt x="-38833" y="7815084"/>
                  <a:pt x="77134" y="7451008"/>
                  <a:pt x="0" y="7263222"/>
                </a:cubicBezTo>
                <a:cubicBezTo>
                  <a:pt x="-77134" y="7075436"/>
                  <a:pt x="36016" y="6773195"/>
                  <a:pt x="0" y="6501362"/>
                </a:cubicBezTo>
                <a:cubicBezTo>
                  <a:pt x="-36016" y="6229529"/>
                  <a:pt x="35908" y="6230079"/>
                  <a:pt x="0" y="6156145"/>
                </a:cubicBezTo>
                <a:cubicBezTo>
                  <a:pt x="-35908" y="6082211"/>
                  <a:pt x="15954" y="5719178"/>
                  <a:pt x="0" y="5560942"/>
                </a:cubicBezTo>
                <a:cubicBezTo>
                  <a:pt x="-15954" y="5402706"/>
                  <a:pt x="55558" y="5159273"/>
                  <a:pt x="0" y="5049068"/>
                </a:cubicBezTo>
                <a:cubicBezTo>
                  <a:pt x="-55558" y="4938863"/>
                  <a:pt x="39468" y="4784438"/>
                  <a:pt x="0" y="4703851"/>
                </a:cubicBezTo>
                <a:cubicBezTo>
                  <a:pt x="-39468" y="4623264"/>
                  <a:pt x="58580" y="4395057"/>
                  <a:pt x="0" y="4108648"/>
                </a:cubicBezTo>
                <a:cubicBezTo>
                  <a:pt x="-58580" y="3822239"/>
                  <a:pt x="17818" y="3783572"/>
                  <a:pt x="0" y="3596774"/>
                </a:cubicBezTo>
                <a:cubicBezTo>
                  <a:pt x="-17818" y="3409976"/>
                  <a:pt x="14119" y="3062247"/>
                  <a:pt x="0" y="2918243"/>
                </a:cubicBezTo>
                <a:cubicBezTo>
                  <a:pt x="-14119" y="2774239"/>
                  <a:pt x="354" y="2740682"/>
                  <a:pt x="0" y="2573026"/>
                </a:cubicBezTo>
                <a:cubicBezTo>
                  <a:pt x="-354" y="2405370"/>
                  <a:pt x="53413" y="2067227"/>
                  <a:pt x="0" y="1894495"/>
                </a:cubicBezTo>
                <a:cubicBezTo>
                  <a:pt x="-53413" y="1721763"/>
                  <a:pt x="25164" y="1523332"/>
                  <a:pt x="0" y="1382621"/>
                </a:cubicBezTo>
                <a:cubicBezTo>
                  <a:pt x="-25164" y="1241910"/>
                  <a:pt x="80774" y="821927"/>
                  <a:pt x="0" y="466009"/>
                </a:cubicBezTo>
                <a:close/>
              </a:path>
            </a:pathLst>
          </a:custGeom>
          <a:noFill/>
          <a:ln w="28575">
            <a:solidFill>
              <a:schemeClr val="tx1">
                <a:lumMod val="50000"/>
                <a:lumOff val="50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lumMod val="50000"/>
                    <a:lumOff val="50000"/>
                  </a:prstClr>
                </a:solidFill>
                <a:effectLst/>
                <a:uLnTx/>
                <a:uFillTx/>
                <a:latin typeface="Comic Sans MS" panose="030F0702030302020204" pitchFamily="66" charset="0"/>
                <a:ea typeface="+mn-ea"/>
                <a:cs typeface="Segoe UI Light" panose="020B0502040204020203" pitchFamily="34" charset="0"/>
              </a:rPr>
              <a:t>Windows OS</a:t>
            </a:r>
          </a:p>
        </p:txBody>
      </p:sp>
      <p:sp>
        <p:nvSpPr>
          <p:cNvPr id="2" name="Rectangle: Rounded Corners 1">
            <a:extLst>
              <a:ext uri="{FF2B5EF4-FFF2-40B4-BE49-F238E27FC236}">
                <a16:creationId xmlns:a16="http://schemas.microsoft.com/office/drawing/2014/main" id="{E8683C43-6F65-4EEB-94EA-6953E084F871}"/>
              </a:ext>
            </a:extLst>
          </p:cNvPr>
          <p:cNvSpPr/>
          <p:nvPr/>
        </p:nvSpPr>
        <p:spPr>
          <a:xfrm rot="5400000">
            <a:off x="5250960" y="-515710"/>
            <a:ext cx="1431711" cy="8683394"/>
          </a:xfrm>
          <a:custGeom>
            <a:avLst/>
            <a:gdLst>
              <a:gd name="connsiteX0" fmla="*/ 0 w 1431711"/>
              <a:gd name="connsiteY0" fmla="*/ 383169 h 8683394"/>
              <a:gd name="connsiteX1" fmla="*/ 383169 w 1431711"/>
              <a:gd name="connsiteY1" fmla="*/ 0 h 8683394"/>
              <a:gd name="connsiteX2" fmla="*/ 729163 w 1431711"/>
              <a:gd name="connsiteY2" fmla="*/ 0 h 8683394"/>
              <a:gd name="connsiteX3" fmla="*/ 1048542 w 1431711"/>
              <a:gd name="connsiteY3" fmla="*/ 0 h 8683394"/>
              <a:gd name="connsiteX4" fmla="*/ 1431711 w 1431711"/>
              <a:gd name="connsiteY4" fmla="*/ 383169 h 8683394"/>
              <a:gd name="connsiteX5" fmla="*/ 1431711 w 1431711"/>
              <a:gd name="connsiteY5" fmla="*/ 948673 h 8683394"/>
              <a:gd name="connsiteX6" fmla="*/ 1431711 w 1431711"/>
              <a:gd name="connsiteY6" fmla="*/ 1672518 h 8683394"/>
              <a:gd name="connsiteX7" fmla="*/ 1431711 w 1431711"/>
              <a:gd name="connsiteY7" fmla="*/ 2079681 h 8683394"/>
              <a:gd name="connsiteX8" fmla="*/ 1431711 w 1431711"/>
              <a:gd name="connsiteY8" fmla="*/ 2645185 h 8683394"/>
              <a:gd name="connsiteX9" fmla="*/ 1431711 w 1431711"/>
              <a:gd name="connsiteY9" fmla="*/ 3369030 h 8683394"/>
              <a:gd name="connsiteX10" fmla="*/ 1431711 w 1431711"/>
              <a:gd name="connsiteY10" fmla="*/ 3934534 h 8683394"/>
              <a:gd name="connsiteX11" fmla="*/ 1431711 w 1431711"/>
              <a:gd name="connsiteY11" fmla="*/ 4658379 h 8683394"/>
              <a:gd name="connsiteX12" fmla="*/ 1431711 w 1431711"/>
              <a:gd name="connsiteY12" fmla="*/ 5223883 h 8683394"/>
              <a:gd name="connsiteX13" fmla="*/ 1431711 w 1431711"/>
              <a:gd name="connsiteY13" fmla="*/ 5868558 h 8683394"/>
              <a:gd name="connsiteX14" fmla="*/ 1431711 w 1431711"/>
              <a:gd name="connsiteY14" fmla="*/ 6592403 h 8683394"/>
              <a:gd name="connsiteX15" fmla="*/ 1431711 w 1431711"/>
              <a:gd name="connsiteY15" fmla="*/ 6920395 h 8683394"/>
              <a:gd name="connsiteX16" fmla="*/ 1431711 w 1431711"/>
              <a:gd name="connsiteY16" fmla="*/ 7644240 h 8683394"/>
              <a:gd name="connsiteX17" fmla="*/ 1431711 w 1431711"/>
              <a:gd name="connsiteY17" fmla="*/ 8300225 h 8683394"/>
              <a:gd name="connsiteX18" fmla="*/ 1048542 w 1431711"/>
              <a:gd name="connsiteY18" fmla="*/ 8683394 h 8683394"/>
              <a:gd name="connsiteX19" fmla="*/ 715856 w 1431711"/>
              <a:gd name="connsiteY19" fmla="*/ 8683394 h 8683394"/>
              <a:gd name="connsiteX20" fmla="*/ 383169 w 1431711"/>
              <a:gd name="connsiteY20" fmla="*/ 8683394 h 8683394"/>
              <a:gd name="connsiteX21" fmla="*/ 0 w 1431711"/>
              <a:gd name="connsiteY21" fmla="*/ 8300225 h 8683394"/>
              <a:gd name="connsiteX22" fmla="*/ 0 w 1431711"/>
              <a:gd name="connsiteY22" fmla="*/ 7893062 h 8683394"/>
              <a:gd name="connsiteX23" fmla="*/ 0 w 1431711"/>
              <a:gd name="connsiteY23" fmla="*/ 7485899 h 8683394"/>
              <a:gd name="connsiteX24" fmla="*/ 0 w 1431711"/>
              <a:gd name="connsiteY24" fmla="*/ 6841225 h 8683394"/>
              <a:gd name="connsiteX25" fmla="*/ 0 w 1431711"/>
              <a:gd name="connsiteY25" fmla="*/ 6117380 h 8683394"/>
              <a:gd name="connsiteX26" fmla="*/ 0 w 1431711"/>
              <a:gd name="connsiteY26" fmla="*/ 5789387 h 8683394"/>
              <a:gd name="connsiteX27" fmla="*/ 0 w 1431711"/>
              <a:gd name="connsiteY27" fmla="*/ 5223883 h 8683394"/>
              <a:gd name="connsiteX28" fmla="*/ 0 w 1431711"/>
              <a:gd name="connsiteY28" fmla="*/ 4737550 h 8683394"/>
              <a:gd name="connsiteX29" fmla="*/ 0 w 1431711"/>
              <a:gd name="connsiteY29" fmla="*/ 4409557 h 8683394"/>
              <a:gd name="connsiteX30" fmla="*/ 0 w 1431711"/>
              <a:gd name="connsiteY30" fmla="*/ 3844053 h 8683394"/>
              <a:gd name="connsiteX31" fmla="*/ 0 w 1431711"/>
              <a:gd name="connsiteY31" fmla="*/ 3357720 h 8683394"/>
              <a:gd name="connsiteX32" fmla="*/ 0 w 1431711"/>
              <a:gd name="connsiteY32" fmla="*/ 2713045 h 8683394"/>
              <a:gd name="connsiteX33" fmla="*/ 0 w 1431711"/>
              <a:gd name="connsiteY33" fmla="*/ 2385053 h 8683394"/>
              <a:gd name="connsiteX34" fmla="*/ 0 w 1431711"/>
              <a:gd name="connsiteY34" fmla="*/ 1740379 h 8683394"/>
              <a:gd name="connsiteX35" fmla="*/ 0 w 1431711"/>
              <a:gd name="connsiteY35" fmla="*/ 1254045 h 8683394"/>
              <a:gd name="connsiteX36" fmla="*/ 0 w 1431711"/>
              <a:gd name="connsiteY36" fmla="*/ 383169 h 868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31711" h="8683394" extrusionOk="0">
                <a:moveTo>
                  <a:pt x="0" y="383169"/>
                </a:moveTo>
                <a:cubicBezTo>
                  <a:pt x="-19274" y="129066"/>
                  <a:pt x="172110" y="34132"/>
                  <a:pt x="383169" y="0"/>
                </a:cubicBezTo>
                <a:cubicBezTo>
                  <a:pt x="485774" y="-10213"/>
                  <a:pt x="571979" y="4999"/>
                  <a:pt x="729163" y="0"/>
                </a:cubicBezTo>
                <a:cubicBezTo>
                  <a:pt x="886347" y="-4999"/>
                  <a:pt x="929203" y="21770"/>
                  <a:pt x="1048542" y="0"/>
                </a:cubicBezTo>
                <a:cubicBezTo>
                  <a:pt x="1252401" y="-24036"/>
                  <a:pt x="1428656" y="176270"/>
                  <a:pt x="1431711" y="383169"/>
                </a:cubicBezTo>
                <a:cubicBezTo>
                  <a:pt x="1435453" y="644120"/>
                  <a:pt x="1396298" y="666385"/>
                  <a:pt x="1431711" y="948673"/>
                </a:cubicBezTo>
                <a:cubicBezTo>
                  <a:pt x="1467124" y="1230961"/>
                  <a:pt x="1387038" y="1461489"/>
                  <a:pt x="1431711" y="1672518"/>
                </a:cubicBezTo>
                <a:cubicBezTo>
                  <a:pt x="1476384" y="1883547"/>
                  <a:pt x="1404422" y="1987135"/>
                  <a:pt x="1431711" y="2079681"/>
                </a:cubicBezTo>
                <a:cubicBezTo>
                  <a:pt x="1459000" y="2172227"/>
                  <a:pt x="1392337" y="2391159"/>
                  <a:pt x="1431711" y="2645185"/>
                </a:cubicBezTo>
                <a:cubicBezTo>
                  <a:pt x="1471085" y="2899211"/>
                  <a:pt x="1359873" y="3207185"/>
                  <a:pt x="1431711" y="3369030"/>
                </a:cubicBezTo>
                <a:cubicBezTo>
                  <a:pt x="1503549" y="3530876"/>
                  <a:pt x="1370845" y="3735402"/>
                  <a:pt x="1431711" y="3934534"/>
                </a:cubicBezTo>
                <a:cubicBezTo>
                  <a:pt x="1492577" y="4133666"/>
                  <a:pt x="1430225" y="4312143"/>
                  <a:pt x="1431711" y="4658379"/>
                </a:cubicBezTo>
                <a:cubicBezTo>
                  <a:pt x="1433197" y="5004615"/>
                  <a:pt x="1418336" y="4982021"/>
                  <a:pt x="1431711" y="5223883"/>
                </a:cubicBezTo>
                <a:cubicBezTo>
                  <a:pt x="1445086" y="5465745"/>
                  <a:pt x="1379190" y="5701488"/>
                  <a:pt x="1431711" y="5868558"/>
                </a:cubicBezTo>
                <a:cubicBezTo>
                  <a:pt x="1484232" y="6035628"/>
                  <a:pt x="1380268" y="6367159"/>
                  <a:pt x="1431711" y="6592403"/>
                </a:cubicBezTo>
                <a:cubicBezTo>
                  <a:pt x="1483154" y="6817647"/>
                  <a:pt x="1418707" y="6780985"/>
                  <a:pt x="1431711" y="6920395"/>
                </a:cubicBezTo>
                <a:cubicBezTo>
                  <a:pt x="1444715" y="7059805"/>
                  <a:pt x="1371242" y="7302413"/>
                  <a:pt x="1431711" y="7644240"/>
                </a:cubicBezTo>
                <a:cubicBezTo>
                  <a:pt x="1492180" y="7986067"/>
                  <a:pt x="1385474" y="7983292"/>
                  <a:pt x="1431711" y="8300225"/>
                </a:cubicBezTo>
                <a:cubicBezTo>
                  <a:pt x="1395784" y="8528117"/>
                  <a:pt x="1272075" y="8644153"/>
                  <a:pt x="1048542" y="8683394"/>
                </a:cubicBezTo>
                <a:cubicBezTo>
                  <a:pt x="981709" y="8723049"/>
                  <a:pt x="878117" y="8672338"/>
                  <a:pt x="715856" y="8683394"/>
                </a:cubicBezTo>
                <a:cubicBezTo>
                  <a:pt x="553595" y="8694450"/>
                  <a:pt x="490381" y="8677366"/>
                  <a:pt x="383169" y="8683394"/>
                </a:cubicBezTo>
                <a:cubicBezTo>
                  <a:pt x="166300" y="8686180"/>
                  <a:pt x="-30068" y="8527197"/>
                  <a:pt x="0" y="8300225"/>
                </a:cubicBezTo>
                <a:cubicBezTo>
                  <a:pt x="-2128" y="8109451"/>
                  <a:pt x="20564" y="8059884"/>
                  <a:pt x="0" y="7893062"/>
                </a:cubicBezTo>
                <a:cubicBezTo>
                  <a:pt x="-20564" y="7726240"/>
                  <a:pt x="8506" y="7668552"/>
                  <a:pt x="0" y="7485899"/>
                </a:cubicBezTo>
                <a:cubicBezTo>
                  <a:pt x="-8506" y="7303246"/>
                  <a:pt x="77145" y="7105977"/>
                  <a:pt x="0" y="6841225"/>
                </a:cubicBezTo>
                <a:cubicBezTo>
                  <a:pt x="-77145" y="6576473"/>
                  <a:pt x="60244" y="6404506"/>
                  <a:pt x="0" y="6117380"/>
                </a:cubicBezTo>
                <a:cubicBezTo>
                  <a:pt x="-60244" y="5830255"/>
                  <a:pt x="34899" y="5874269"/>
                  <a:pt x="0" y="5789387"/>
                </a:cubicBezTo>
                <a:cubicBezTo>
                  <a:pt x="-34899" y="5704505"/>
                  <a:pt x="53502" y="5475417"/>
                  <a:pt x="0" y="5223883"/>
                </a:cubicBezTo>
                <a:cubicBezTo>
                  <a:pt x="-53502" y="4972349"/>
                  <a:pt x="11403" y="4924792"/>
                  <a:pt x="0" y="4737550"/>
                </a:cubicBezTo>
                <a:cubicBezTo>
                  <a:pt x="-11403" y="4550308"/>
                  <a:pt x="26917" y="4501401"/>
                  <a:pt x="0" y="4409557"/>
                </a:cubicBezTo>
                <a:cubicBezTo>
                  <a:pt x="-26917" y="4317713"/>
                  <a:pt x="45214" y="4035280"/>
                  <a:pt x="0" y="3844053"/>
                </a:cubicBezTo>
                <a:cubicBezTo>
                  <a:pt x="-45214" y="3652826"/>
                  <a:pt x="38000" y="3546786"/>
                  <a:pt x="0" y="3357720"/>
                </a:cubicBezTo>
                <a:cubicBezTo>
                  <a:pt x="-38000" y="3168654"/>
                  <a:pt x="62332" y="2870642"/>
                  <a:pt x="0" y="2713045"/>
                </a:cubicBezTo>
                <a:cubicBezTo>
                  <a:pt x="-62332" y="2555448"/>
                  <a:pt x="29250" y="2512648"/>
                  <a:pt x="0" y="2385053"/>
                </a:cubicBezTo>
                <a:cubicBezTo>
                  <a:pt x="-29250" y="2257458"/>
                  <a:pt x="24192" y="1903361"/>
                  <a:pt x="0" y="1740379"/>
                </a:cubicBezTo>
                <a:cubicBezTo>
                  <a:pt x="-24192" y="1577397"/>
                  <a:pt x="56785" y="1441234"/>
                  <a:pt x="0" y="1254045"/>
                </a:cubicBezTo>
                <a:cubicBezTo>
                  <a:pt x="-56785" y="1066856"/>
                  <a:pt x="53012" y="656288"/>
                  <a:pt x="0" y="383169"/>
                </a:cubicBezTo>
                <a:close/>
              </a:path>
            </a:pathLst>
          </a:custGeom>
          <a:noFill/>
          <a:ln w="28575">
            <a:solidFill>
              <a:schemeClr val="accent6"/>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a:defRPr/>
            </a:pPr>
            <a:r>
              <a:rPr kumimoji="0" lang="en-US" sz="2000" b="0" i="0" u="none" strike="noStrike" kern="1200" cap="none" spc="0" normalizeH="0" baseline="0" noProof="0">
                <a:ln>
                  <a:noFill/>
                </a:ln>
                <a:solidFill>
                  <a:srgbClr val="70AD47"/>
                </a:solidFill>
                <a:effectLst/>
                <a:uLnTx/>
                <a:uFillTx/>
                <a:latin typeface="Comic Sans MS" panose="030F0702030302020204" pitchFamily="66" charset="0"/>
                <a:ea typeface="+mn-ea"/>
                <a:cs typeface="Segoe UI Light" panose="020B0502040204020203" pitchFamily="34" charset="0"/>
              </a:rPr>
              <a:t>Project Reunion </a:t>
            </a:r>
            <a:r>
              <a:rPr lang="en-US" sz="2000">
                <a:solidFill>
                  <a:srgbClr val="70AD47"/>
                </a:solidFill>
                <a:latin typeface="Comic Sans MS" panose="030F0702030302020204" pitchFamily="66" charset="0"/>
                <a:cs typeface="Segoe UI Light" panose="020B0502040204020203" pitchFamily="34" charset="0"/>
              </a:rPr>
              <a:t>APIs via decoupled package</a:t>
            </a:r>
            <a:endParaRPr kumimoji="0" lang="en-US" sz="2000" b="0" i="0" u="none" strike="noStrike" kern="1200" cap="none" spc="0" normalizeH="0" baseline="0" noProof="0">
              <a:ln>
                <a:noFill/>
              </a:ln>
              <a:solidFill>
                <a:srgbClr val="70AD47"/>
              </a:solidFill>
              <a:effectLst/>
              <a:uLnTx/>
              <a:uFillTx/>
              <a:latin typeface="Comic Sans MS" panose="030F0702030302020204" pitchFamily="66" charset="0"/>
              <a:ea typeface="+mn-ea"/>
              <a:cs typeface="Segoe UI Light" panose="020B0502040204020203" pitchFamily="34" charset="0"/>
            </a:endParaRPr>
          </a:p>
        </p:txBody>
      </p:sp>
      <p:sp>
        <p:nvSpPr>
          <p:cNvPr id="23" name="Rectangle: Rounded Corners 22">
            <a:extLst>
              <a:ext uri="{FF2B5EF4-FFF2-40B4-BE49-F238E27FC236}">
                <a16:creationId xmlns:a16="http://schemas.microsoft.com/office/drawing/2014/main" id="{07A3F9F8-B31C-4384-BF27-6AF702560F7F}"/>
              </a:ext>
            </a:extLst>
          </p:cNvPr>
          <p:cNvSpPr/>
          <p:nvPr/>
        </p:nvSpPr>
        <p:spPr>
          <a:xfrm rot="5400000">
            <a:off x="5758442" y="-792606"/>
            <a:ext cx="675117" cy="5532520"/>
          </a:xfrm>
          <a:custGeom>
            <a:avLst/>
            <a:gdLst>
              <a:gd name="connsiteX0" fmla="*/ 0 w 675117"/>
              <a:gd name="connsiteY0" fmla="*/ 180682 h 5532520"/>
              <a:gd name="connsiteX1" fmla="*/ 180682 w 675117"/>
              <a:gd name="connsiteY1" fmla="*/ 0 h 5532520"/>
              <a:gd name="connsiteX2" fmla="*/ 494435 w 675117"/>
              <a:gd name="connsiteY2" fmla="*/ 0 h 5532520"/>
              <a:gd name="connsiteX3" fmla="*/ 675117 w 675117"/>
              <a:gd name="connsiteY3" fmla="*/ 180682 h 5532520"/>
              <a:gd name="connsiteX4" fmla="*/ 675117 w 675117"/>
              <a:gd name="connsiteY4" fmla="*/ 703543 h 5532520"/>
              <a:gd name="connsiteX5" fmla="*/ 675117 w 675117"/>
              <a:gd name="connsiteY5" fmla="*/ 1381539 h 5532520"/>
              <a:gd name="connsiteX6" fmla="*/ 675117 w 675117"/>
              <a:gd name="connsiteY6" fmla="*/ 2059535 h 5532520"/>
              <a:gd name="connsiteX7" fmla="*/ 675117 w 675117"/>
              <a:gd name="connsiteY7" fmla="*/ 2530685 h 5532520"/>
              <a:gd name="connsiteX8" fmla="*/ 675117 w 675117"/>
              <a:gd name="connsiteY8" fmla="*/ 3105258 h 5532520"/>
              <a:gd name="connsiteX9" fmla="*/ 675117 w 675117"/>
              <a:gd name="connsiteY9" fmla="*/ 3783254 h 5532520"/>
              <a:gd name="connsiteX10" fmla="*/ 675117 w 675117"/>
              <a:gd name="connsiteY10" fmla="*/ 4357827 h 5532520"/>
              <a:gd name="connsiteX11" fmla="*/ 675117 w 675117"/>
              <a:gd name="connsiteY11" fmla="*/ 5351838 h 5532520"/>
              <a:gd name="connsiteX12" fmla="*/ 494435 w 675117"/>
              <a:gd name="connsiteY12" fmla="*/ 5532520 h 5532520"/>
              <a:gd name="connsiteX13" fmla="*/ 180682 w 675117"/>
              <a:gd name="connsiteY13" fmla="*/ 5532520 h 5532520"/>
              <a:gd name="connsiteX14" fmla="*/ 0 w 675117"/>
              <a:gd name="connsiteY14" fmla="*/ 5351838 h 5532520"/>
              <a:gd name="connsiteX15" fmla="*/ 0 w 675117"/>
              <a:gd name="connsiteY15" fmla="*/ 4880688 h 5532520"/>
              <a:gd name="connsiteX16" fmla="*/ 0 w 675117"/>
              <a:gd name="connsiteY16" fmla="*/ 4254404 h 5532520"/>
              <a:gd name="connsiteX17" fmla="*/ 0 w 675117"/>
              <a:gd name="connsiteY17" fmla="*/ 3783254 h 5532520"/>
              <a:gd name="connsiteX18" fmla="*/ 0 w 675117"/>
              <a:gd name="connsiteY18" fmla="*/ 3260393 h 5532520"/>
              <a:gd name="connsiteX19" fmla="*/ 0 w 675117"/>
              <a:gd name="connsiteY19" fmla="*/ 2634108 h 5532520"/>
              <a:gd name="connsiteX20" fmla="*/ 0 w 675117"/>
              <a:gd name="connsiteY20" fmla="*/ 2007824 h 5532520"/>
              <a:gd name="connsiteX21" fmla="*/ 0 w 675117"/>
              <a:gd name="connsiteY21" fmla="*/ 1329828 h 5532520"/>
              <a:gd name="connsiteX22" fmla="*/ 0 w 675117"/>
              <a:gd name="connsiteY22" fmla="*/ 806966 h 5532520"/>
              <a:gd name="connsiteX23" fmla="*/ 0 w 675117"/>
              <a:gd name="connsiteY23" fmla="*/ 180682 h 553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5117" h="5532520" extrusionOk="0">
                <a:moveTo>
                  <a:pt x="0" y="180682"/>
                </a:moveTo>
                <a:cubicBezTo>
                  <a:pt x="-5106" y="69638"/>
                  <a:pt x="81187" y="17882"/>
                  <a:pt x="180682" y="0"/>
                </a:cubicBezTo>
                <a:cubicBezTo>
                  <a:pt x="316393" y="-30007"/>
                  <a:pt x="390901" y="2268"/>
                  <a:pt x="494435" y="0"/>
                </a:cubicBezTo>
                <a:cubicBezTo>
                  <a:pt x="589673" y="-827"/>
                  <a:pt x="661373" y="91835"/>
                  <a:pt x="675117" y="180682"/>
                </a:cubicBezTo>
                <a:cubicBezTo>
                  <a:pt x="686230" y="391510"/>
                  <a:pt x="659851" y="466541"/>
                  <a:pt x="675117" y="703543"/>
                </a:cubicBezTo>
                <a:cubicBezTo>
                  <a:pt x="690383" y="940545"/>
                  <a:pt x="637230" y="1137789"/>
                  <a:pt x="675117" y="1381539"/>
                </a:cubicBezTo>
                <a:cubicBezTo>
                  <a:pt x="713004" y="1625289"/>
                  <a:pt x="656584" y="1823134"/>
                  <a:pt x="675117" y="2059535"/>
                </a:cubicBezTo>
                <a:cubicBezTo>
                  <a:pt x="693650" y="2295936"/>
                  <a:pt x="644791" y="2296771"/>
                  <a:pt x="675117" y="2530685"/>
                </a:cubicBezTo>
                <a:cubicBezTo>
                  <a:pt x="705443" y="2764599"/>
                  <a:pt x="631599" y="2949964"/>
                  <a:pt x="675117" y="3105258"/>
                </a:cubicBezTo>
                <a:cubicBezTo>
                  <a:pt x="718635" y="3260552"/>
                  <a:pt x="608460" y="3606838"/>
                  <a:pt x="675117" y="3783254"/>
                </a:cubicBezTo>
                <a:cubicBezTo>
                  <a:pt x="741774" y="3959670"/>
                  <a:pt x="661997" y="4092853"/>
                  <a:pt x="675117" y="4357827"/>
                </a:cubicBezTo>
                <a:cubicBezTo>
                  <a:pt x="688237" y="4622801"/>
                  <a:pt x="624527" y="5107701"/>
                  <a:pt x="675117" y="5351838"/>
                </a:cubicBezTo>
                <a:cubicBezTo>
                  <a:pt x="663529" y="5452778"/>
                  <a:pt x="582633" y="5527991"/>
                  <a:pt x="494435" y="5532520"/>
                </a:cubicBezTo>
                <a:cubicBezTo>
                  <a:pt x="352229" y="5535813"/>
                  <a:pt x="333276" y="5502051"/>
                  <a:pt x="180682" y="5532520"/>
                </a:cubicBezTo>
                <a:cubicBezTo>
                  <a:pt x="92089" y="5516084"/>
                  <a:pt x="847" y="5469921"/>
                  <a:pt x="0" y="5351838"/>
                </a:cubicBezTo>
                <a:cubicBezTo>
                  <a:pt x="-33841" y="5243191"/>
                  <a:pt x="48615" y="5113645"/>
                  <a:pt x="0" y="4880688"/>
                </a:cubicBezTo>
                <a:cubicBezTo>
                  <a:pt x="-48615" y="4647731"/>
                  <a:pt x="52686" y="4450285"/>
                  <a:pt x="0" y="4254404"/>
                </a:cubicBezTo>
                <a:cubicBezTo>
                  <a:pt x="-52686" y="4058523"/>
                  <a:pt x="49620" y="3877700"/>
                  <a:pt x="0" y="3783254"/>
                </a:cubicBezTo>
                <a:cubicBezTo>
                  <a:pt x="-49620" y="3688808"/>
                  <a:pt x="28463" y="3397489"/>
                  <a:pt x="0" y="3260393"/>
                </a:cubicBezTo>
                <a:cubicBezTo>
                  <a:pt x="-28463" y="3123297"/>
                  <a:pt x="37126" y="2766073"/>
                  <a:pt x="0" y="2634108"/>
                </a:cubicBezTo>
                <a:cubicBezTo>
                  <a:pt x="-37126" y="2502143"/>
                  <a:pt x="71203" y="2233571"/>
                  <a:pt x="0" y="2007824"/>
                </a:cubicBezTo>
                <a:cubicBezTo>
                  <a:pt x="-71203" y="1782077"/>
                  <a:pt x="70713" y="1515133"/>
                  <a:pt x="0" y="1329828"/>
                </a:cubicBezTo>
                <a:cubicBezTo>
                  <a:pt x="-70713" y="1144523"/>
                  <a:pt x="20759" y="1067990"/>
                  <a:pt x="0" y="806966"/>
                </a:cubicBezTo>
                <a:cubicBezTo>
                  <a:pt x="-20759" y="545942"/>
                  <a:pt x="24763" y="462103"/>
                  <a:pt x="0" y="180682"/>
                </a:cubicBezTo>
                <a:close/>
              </a:path>
            </a:pathLst>
          </a:custGeom>
          <a:noFill/>
          <a:ln w="28575">
            <a:solidFill>
              <a:schemeClr val="accent6"/>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2"/>
          </a:lnRef>
          <a:fillRef idx="1">
            <a:schemeClr val="lt1"/>
          </a:fillRef>
          <a:effectRef idx="0">
            <a:schemeClr val="accent2"/>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6"/>
                </a:solidFill>
                <a:effectLst/>
                <a:uLnTx/>
                <a:uFillTx/>
                <a:latin typeface="Comic Sans MS" panose="030F0702030302020204" pitchFamily="66" charset="0"/>
                <a:ea typeface="+mn-ea"/>
                <a:cs typeface="Segoe UI Light" panose="020B0502040204020203" pitchFamily="34" charset="0"/>
              </a:rPr>
              <a:t>Windows Apps, Libraries</a:t>
            </a:r>
          </a:p>
        </p:txBody>
      </p:sp>
      <p:cxnSp>
        <p:nvCxnSpPr>
          <p:cNvPr id="18" name="Straight Arrow Connector 17">
            <a:extLst>
              <a:ext uri="{FF2B5EF4-FFF2-40B4-BE49-F238E27FC236}">
                <a16:creationId xmlns:a16="http://schemas.microsoft.com/office/drawing/2014/main" id="{2E4BDD3E-2DEF-43E4-9606-025B5D90D6F2}"/>
              </a:ext>
            </a:extLst>
          </p:cNvPr>
          <p:cNvCxnSpPr>
            <a:cxnSpLocks/>
          </p:cNvCxnSpPr>
          <p:nvPr/>
        </p:nvCxnSpPr>
        <p:spPr>
          <a:xfrm>
            <a:off x="6074248" y="2409825"/>
            <a:ext cx="0" cy="992617"/>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67C4674E-E222-4034-93C2-4A50C9423CCA}"/>
              </a:ext>
            </a:extLst>
          </p:cNvPr>
          <p:cNvSpPr/>
          <p:nvPr/>
        </p:nvSpPr>
        <p:spPr>
          <a:xfrm rot="5400000">
            <a:off x="3858763" y="3695081"/>
            <a:ext cx="592204" cy="735106"/>
          </a:xfrm>
          <a:custGeom>
            <a:avLst/>
            <a:gdLst>
              <a:gd name="connsiteX0" fmla="*/ 0 w 592204"/>
              <a:gd name="connsiteY0" fmla="*/ 158492 h 735106"/>
              <a:gd name="connsiteX1" fmla="*/ 158492 w 592204"/>
              <a:gd name="connsiteY1" fmla="*/ 0 h 735106"/>
              <a:gd name="connsiteX2" fmla="*/ 433712 w 592204"/>
              <a:gd name="connsiteY2" fmla="*/ 0 h 735106"/>
              <a:gd name="connsiteX3" fmla="*/ 592204 w 592204"/>
              <a:gd name="connsiteY3" fmla="*/ 158492 h 735106"/>
              <a:gd name="connsiteX4" fmla="*/ 592204 w 592204"/>
              <a:gd name="connsiteY4" fmla="*/ 576614 h 735106"/>
              <a:gd name="connsiteX5" fmla="*/ 433712 w 592204"/>
              <a:gd name="connsiteY5" fmla="*/ 735106 h 735106"/>
              <a:gd name="connsiteX6" fmla="*/ 158492 w 592204"/>
              <a:gd name="connsiteY6" fmla="*/ 735106 h 735106"/>
              <a:gd name="connsiteX7" fmla="*/ 0 w 592204"/>
              <a:gd name="connsiteY7" fmla="*/ 576614 h 735106"/>
              <a:gd name="connsiteX8" fmla="*/ 0 w 592204"/>
              <a:gd name="connsiteY8" fmla="*/ 158492 h 7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735106"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18565" y="323568"/>
                  <a:pt x="577153" y="472139"/>
                  <a:pt x="592204" y="576614"/>
                </a:cubicBezTo>
                <a:cubicBezTo>
                  <a:pt x="606480" y="654354"/>
                  <a:pt x="537697" y="737217"/>
                  <a:pt x="433712" y="735106"/>
                </a:cubicBezTo>
                <a:cubicBezTo>
                  <a:pt x="354953" y="761072"/>
                  <a:pt x="238640" y="734037"/>
                  <a:pt x="158492" y="735106"/>
                </a:cubicBezTo>
                <a:cubicBezTo>
                  <a:pt x="84272" y="715953"/>
                  <a:pt x="1416" y="668726"/>
                  <a:pt x="0" y="576614"/>
                </a:cubicBezTo>
                <a:cubicBezTo>
                  <a:pt x="-12828" y="403360"/>
                  <a:pt x="32693" y="362278"/>
                  <a:pt x="0" y="158492"/>
                </a:cubicBezTo>
                <a:close/>
              </a:path>
            </a:pathLst>
          </a:custGeom>
          <a:noFill/>
          <a:ln w="28575">
            <a:solidFill>
              <a:schemeClr val="accent6"/>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omic Sans MS" panose="030F0702030302020204" pitchFamily="66" charset="0"/>
                <a:ea typeface="+mn-ea"/>
                <a:cs typeface="Segoe UI Light" panose="020B0502040204020203" pitchFamily="34" charset="0"/>
              </a:rPr>
              <a:t>A</a:t>
            </a:r>
          </a:p>
        </p:txBody>
      </p:sp>
      <p:sp>
        <p:nvSpPr>
          <p:cNvPr id="19" name="Rectangle: Rounded Corners 18">
            <a:extLst>
              <a:ext uri="{FF2B5EF4-FFF2-40B4-BE49-F238E27FC236}">
                <a16:creationId xmlns:a16="http://schemas.microsoft.com/office/drawing/2014/main" id="{DF1F13AB-979B-48C3-BE55-66B61F8C1EC5}"/>
              </a:ext>
            </a:extLst>
          </p:cNvPr>
          <p:cNvSpPr/>
          <p:nvPr/>
        </p:nvSpPr>
        <p:spPr>
          <a:xfrm rot="5400000">
            <a:off x="4836279" y="3695081"/>
            <a:ext cx="592204" cy="735106"/>
          </a:xfrm>
          <a:custGeom>
            <a:avLst/>
            <a:gdLst>
              <a:gd name="connsiteX0" fmla="*/ 0 w 592204"/>
              <a:gd name="connsiteY0" fmla="*/ 158492 h 735106"/>
              <a:gd name="connsiteX1" fmla="*/ 158492 w 592204"/>
              <a:gd name="connsiteY1" fmla="*/ 0 h 735106"/>
              <a:gd name="connsiteX2" fmla="*/ 433712 w 592204"/>
              <a:gd name="connsiteY2" fmla="*/ 0 h 735106"/>
              <a:gd name="connsiteX3" fmla="*/ 592204 w 592204"/>
              <a:gd name="connsiteY3" fmla="*/ 158492 h 735106"/>
              <a:gd name="connsiteX4" fmla="*/ 592204 w 592204"/>
              <a:gd name="connsiteY4" fmla="*/ 576614 h 735106"/>
              <a:gd name="connsiteX5" fmla="*/ 433712 w 592204"/>
              <a:gd name="connsiteY5" fmla="*/ 735106 h 735106"/>
              <a:gd name="connsiteX6" fmla="*/ 158492 w 592204"/>
              <a:gd name="connsiteY6" fmla="*/ 735106 h 735106"/>
              <a:gd name="connsiteX7" fmla="*/ 0 w 592204"/>
              <a:gd name="connsiteY7" fmla="*/ 576614 h 735106"/>
              <a:gd name="connsiteX8" fmla="*/ 0 w 592204"/>
              <a:gd name="connsiteY8" fmla="*/ 158492 h 7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735106"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18565" y="323568"/>
                  <a:pt x="577153" y="472139"/>
                  <a:pt x="592204" y="576614"/>
                </a:cubicBezTo>
                <a:cubicBezTo>
                  <a:pt x="606480" y="654354"/>
                  <a:pt x="537697" y="737217"/>
                  <a:pt x="433712" y="735106"/>
                </a:cubicBezTo>
                <a:cubicBezTo>
                  <a:pt x="354953" y="761072"/>
                  <a:pt x="238640" y="734037"/>
                  <a:pt x="158492" y="735106"/>
                </a:cubicBezTo>
                <a:cubicBezTo>
                  <a:pt x="84272" y="715953"/>
                  <a:pt x="1416" y="668726"/>
                  <a:pt x="0" y="576614"/>
                </a:cubicBezTo>
                <a:cubicBezTo>
                  <a:pt x="-12828" y="403360"/>
                  <a:pt x="32693" y="362278"/>
                  <a:pt x="0" y="158492"/>
                </a:cubicBezTo>
                <a:close/>
              </a:path>
            </a:pathLst>
          </a:custGeom>
          <a:noFill/>
          <a:ln w="28575">
            <a:solidFill>
              <a:schemeClr val="accent6"/>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omic Sans MS" panose="030F0702030302020204" pitchFamily="66" charset="0"/>
                <a:ea typeface="+mn-ea"/>
                <a:cs typeface="Segoe UI Light" panose="020B0502040204020203" pitchFamily="34" charset="0"/>
              </a:rPr>
              <a:t>B</a:t>
            </a:r>
          </a:p>
        </p:txBody>
      </p:sp>
      <p:sp>
        <p:nvSpPr>
          <p:cNvPr id="20" name="Rectangle: Rounded Corners 19">
            <a:extLst>
              <a:ext uri="{FF2B5EF4-FFF2-40B4-BE49-F238E27FC236}">
                <a16:creationId xmlns:a16="http://schemas.microsoft.com/office/drawing/2014/main" id="{7F6B2237-CE58-4B37-9DC1-74BF177D197B}"/>
              </a:ext>
            </a:extLst>
          </p:cNvPr>
          <p:cNvSpPr/>
          <p:nvPr/>
        </p:nvSpPr>
        <p:spPr>
          <a:xfrm rot="5400000">
            <a:off x="6791311" y="3666319"/>
            <a:ext cx="592204" cy="735106"/>
          </a:xfrm>
          <a:custGeom>
            <a:avLst/>
            <a:gdLst>
              <a:gd name="connsiteX0" fmla="*/ 0 w 592204"/>
              <a:gd name="connsiteY0" fmla="*/ 158492 h 735106"/>
              <a:gd name="connsiteX1" fmla="*/ 158492 w 592204"/>
              <a:gd name="connsiteY1" fmla="*/ 0 h 735106"/>
              <a:gd name="connsiteX2" fmla="*/ 433712 w 592204"/>
              <a:gd name="connsiteY2" fmla="*/ 0 h 735106"/>
              <a:gd name="connsiteX3" fmla="*/ 592204 w 592204"/>
              <a:gd name="connsiteY3" fmla="*/ 158492 h 735106"/>
              <a:gd name="connsiteX4" fmla="*/ 592204 w 592204"/>
              <a:gd name="connsiteY4" fmla="*/ 576614 h 735106"/>
              <a:gd name="connsiteX5" fmla="*/ 433712 w 592204"/>
              <a:gd name="connsiteY5" fmla="*/ 735106 h 735106"/>
              <a:gd name="connsiteX6" fmla="*/ 158492 w 592204"/>
              <a:gd name="connsiteY6" fmla="*/ 735106 h 735106"/>
              <a:gd name="connsiteX7" fmla="*/ 0 w 592204"/>
              <a:gd name="connsiteY7" fmla="*/ 576614 h 735106"/>
              <a:gd name="connsiteX8" fmla="*/ 0 w 592204"/>
              <a:gd name="connsiteY8" fmla="*/ 158492 h 7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735106"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18565" y="323568"/>
                  <a:pt x="577153" y="472139"/>
                  <a:pt x="592204" y="576614"/>
                </a:cubicBezTo>
                <a:cubicBezTo>
                  <a:pt x="606480" y="654354"/>
                  <a:pt x="537697" y="737217"/>
                  <a:pt x="433712" y="735106"/>
                </a:cubicBezTo>
                <a:cubicBezTo>
                  <a:pt x="354953" y="761072"/>
                  <a:pt x="238640" y="734037"/>
                  <a:pt x="158492" y="735106"/>
                </a:cubicBezTo>
                <a:cubicBezTo>
                  <a:pt x="84272" y="715953"/>
                  <a:pt x="1416" y="668726"/>
                  <a:pt x="0" y="576614"/>
                </a:cubicBezTo>
                <a:cubicBezTo>
                  <a:pt x="-12828" y="403360"/>
                  <a:pt x="32693" y="362278"/>
                  <a:pt x="0" y="158492"/>
                </a:cubicBezTo>
                <a:close/>
              </a:path>
            </a:pathLst>
          </a:custGeom>
          <a:noFill/>
          <a:ln w="28575">
            <a:solidFill>
              <a:schemeClr val="accent6"/>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omic Sans MS" panose="030F0702030302020204" pitchFamily="66" charset="0"/>
                <a:ea typeface="+mn-ea"/>
                <a:cs typeface="Segoe UI Light" panose="020B0502040204020203" pitchFamily="34" charset="0"/>
              </a:rPr>
              <a:t>D</a:t>
            </a:r>
          </a:p>
        </p:txBody>
      </p:sp>
      <p:sp>
        <p:nvSpPr>
          <p:cNvPr id="24" name="Rectangle: Rounded Corners 23">
            <a:extLst>
              <a:ext uri="{FF2B5EF4-FFF2-40B4-BE49-F238E27FC236}">
                <a16:creationId xmlns:a16="http://schemas.microsoft.com/office/drawing/2014/main" id="{FB26784B-D20F-4E75-85DB-C96E2A6F8225}"/>
              </a:ext>
            </a:extLst>
          </p:cNvPr>
          <p:cNvSpPr/>
          <p:nvPr/>
        </p:nvSpPr>
        <p:spPr>
          <a:xfrm rot="5400000">
            <a:off x="7768827" y="3666319"/>
            <a:ext cx="592204" cy="735106"/>
          </a:xfrm>
          <a:custGeom>
            <a:avLst/>
            <a:gdLst>
              <a:gd name="connsiteX0" fmla="*/ 0 w 592204"/>
              <a:gd name="connsiteY0" fmla="*/ 158492 h 735106"/>
              <a:gd name="connsiteX1" fmla="*/ 158492 w 592204"/>
              <a:gd name="connsiteY1" fmla="*/ 0 h 735106"/>
              <a:gd name="connsiteX2" fmla="*/ 433712 w 592204"/>
              <a:gd name="connsiteY2" fmla="*/ 0 h 735106"/>
              <a:gd name="connsiteX3" fmla="*/ 592204 w 592204"/>
              <a:gd name="connsiteY3" fmla="*/ 158492 h 735106"/>
              <a:gd name="connsiteX4" fmla="*/ 592204 w 592204"/>
              <a:gd name="connsiteY4" fmla="*/ 576614 h 735106"/>
              <a:gd name="connsiteX5" fmla="*/ 433712 w 592204"/>
              <a:gd name="connsiteY5" fmla="*/ 735106 h 735106"/>
              <a:gd name="connsiteX6" fmla="*/ 158492 w 592204"/>
              <a:gd name="connsiteY6" fmla="*/ 735106 h 735106"/>
              <a:gd name="connsiteX7" fmla="*/ 0 w 592204"/>
              <a:gd name="connsiteY7" fmla="*/ 576614 h 735106"/>
              <a:gd name="connsiteX8" fmla="*/ 0 w 592204"/>
              <a:gd name="connsiteY8" fmla="*/ 158492 h 7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735106"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18565" y="323568"/>
                  <a:pt x="577153" y="472139"/>
                  <a:pt x="592204" y="576614"/>
                </a:cubicBezTo>
                <a:cubicBezTo>
                  <a:pt x="606480" y="654354"/>
                  <a:pt x="537697" y="737217"/>
                  <a:pt x="433712" y="735106"/>
                </a:cubicBezTo>
                <a:cubicBezTo>
                  <a:pt x="354953" y="761072"/>
                  <a:pt x="238640" y="734037"/>
                  <a:pt x="158492" y="735106"/>
                </a:cubicBezTo>
                <a:cubicBezTo>
                  <a:pt x="84272" y="715953"/>
                  <a:pt x="1416" y="668726"/>
                  <a:pt x="0" y="576614"/>
                </a:cubicBezTo>
                <a:cubicBezTo>
                  <a:pt x="-12828" y="403360"/>
                  <a:pt x="32693" y="362278"/>
                  <a:pt x="0" y="158492"/>
                </a:cubicBezTo>
                <a:close/>
              </a:path>
            </a:pathLst>
          </a:custGeom>
          <a:noFill/>
          <a:ln w="28575">
            <a:solidFill>
              <a:schemeClr val="accent6"/>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omic Sans MS" panose="030F0702030302020204" pitchFamily="66" charset="0"/>
                <a:ea typeface="+mn-ea"/>
                <a:cs typeface="Segoe UI Light" panose="020B0502040204020203" pitchFamily="34" charset="0"/>
              </a:rPr>
              <a:t>E</a:t>
            </a:r>
          </a:p>
        </p:txBody>
      </p:sp>
      <p:sp>
        <p:nvSpPr>
          <p:cNvPr id="25" name="Rectangle: Rounded Corners 24">
            <a:extLst>
              <a:ext uri="{FF2B5EF4-FFF2-40B4-BE49-F238E27FC236}">
                <a16:creationId xmlns:a16="http://schemas.microsoft.com/office/drawing/2014/main" id="{7735365B-5D64-442A-8C3B-DB9C173339A4}"/>
              </a:ext>
            </a:extLst>
          </p:cNvPr>
          <p:cNvSpPr/>
          <p:nvPr/>
        </p:nvSpPr>
        <p:spPr>
          <a:xfrm rot="5400000">
            <a:off x="5813795" y="3690468"/>
            <a:ext cx="592204" cy="735106"/>
          </a:xfrm>
          <a:custGeom>
            <a:avLst/>
            <a:gdLst>
              <a:gd name="connsiteX0" fmla="*/ 0 w 592204"/>
              <a:gd name="connsiteY0" fmla="*/ 158492 h 735106"/>
              <a:gd name="connsiteX1" fmla="*/ 158492 w 592204"/>
              <a:gd name="connsiteY1" fmla="*/ 0 h 735106"/>
              <a:gd name="connsiteX2" fmla="*/ 433712 w 592204"/>
              <a:gd name="connsiteY2" fmla="*/ 0 h 735106"/>
              <a:gd name="connsiteX3" fmla="*/ 592204 w 592204"/>
              <a:gd name="connsiteY3" fmla="*/ 158492 h 735106"/>
              <a:gd name="connsiteX4" fmla="*/ 592204 w 592204"/>
              <a:gd name="connsiteY4" fmla="*/ 576614 h 735106"/>
              <a:gd name="connsiteX5" fmla="*/ 433712 w 592204"/>
              <a:gd name="connsiteY5" fmla="*/ 735106 h 735106"/>
              <a:gd name="connsiteX6" fmla="*/ 158492 w 592204"/>
              <a:gd name="connsiteY6" fmla="*/ 735106 h 735106"/>
              <a:gd name="connsiteX7" fmla="*/ 0 w 592204"/>
              <a:gd name="connsiteY7" fmla="*/ 576614 h 735106"/>
              <a:gd name="connsiteX8" fmla="*/ 0 w 592204"/>
              <a:gd name="connsiteY8" fmla="*/ 158492 h 73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204" h="735106" extrusionOk="0">
                <a:moveTo>
                  <a:pt x="0" y="158492"/>
                </a:moveTo>
                <a:cubicBezTo>
                  <a:pt x="-5924" y="57901"/>
                  <a:pt x="71237" y="16952"/>
                  <a:pt x="158492" y="0"/>
                </a:cubicBezTo>
                <a:cubicBezTo>
                  <a:pt x="276991" y="-19456"/>
                  <a:pt x="327092" y="5662"/>
                  <a:pt x="433712" y="0"/>
                </a:cubicBezTo>
                <a:cubicBezTo>
                  <a:pt x="519187" y="-374"/>
                  <a:pt x="585364" y="76404"/>
                  <a:pt x="592204" y="158492"/>
                </a:cubicBezTo>
                <a:cubicBezTo>
                  <a:pt x="618565" y="323568"/>
                  <a:pt x="577153" y="472139"/>
                  <a:pt x="592204" y="576614"/>
                </a:cubicBezTo>
                <a:cubicBezTo>
                  <a:pt x="606480" y="654354"/>
                  <a:pt x="537697" y="737217"/>
                  <a:pt x="433712" y="735106"/>
                </a:cubicBezTo>
                <a:cubicBezTo>
                  <a:pt x="354953" y="761072"/>
                  <a:pt x="238640" y="734037"/>
                  <a:pt x="158492" y="735106"/>
                </a:cubicBezTo>
                <a:cubicBezTo>
                  <a:pt x="84272" y="715953"/>
                  <a:pt x="1416" y="668726"/>
                  <a:pt x="0" y="576614"/>
                </a:cubicBezTo>
                <a:cubicBezTo>
                  <a:pt x="-12828" y="403360"/>
                  <a:pt x="32693" y="362278"/>
                  <a:pt x="0" y="158492"/>
                </a:cubicBezTo>
                <a:close/>
              </a:path>
            </a:pathLst>
          </a:custGeom>
          <a:noFill/>
          <a:ln w="28575">
            <a:solidFill>
              <a:schemeClr val="accent6"/>
            </a:solidFill>
            <a:prstDash val="lgDash"/>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omic Sans MS" panose="030F0702030302020204" pitchFamily="66" charset="0"/>
                <a:ea typeface="+mn-ea"/>
                <a:cs typeface="Segoe UI Light" panose="020B0502040204020203" pitchFamily="34" charset="0"/>
              </a:rPr>
              <a:t>C</a:t>
            </a:r>
          </a:p>
        </p:txBody>
      </p:sp>
      <p:sp>
        <p:nvSpPr>
          <p:cNvPr id="15" name="Rectangle: Rounded Corners 14">
            <a:extLst>
              <a:ext uri="{FF2B5EF4-FFF2-40B4-BE49-F238E27FC236}">
                <a16:creationId xmlns:a16="http://schemas.microsoft.com/office/drawing/2014/main" id="{87C421D1-5BD6-4664-83B2-9CF89ADF7961}"/>
              </a:ext>
            </a:extLst>
          </p:cNvPr>
          <p:cNvSpPr/>
          <p:nvPr/>
        </p:nvSpPr>
        <p:spPr>
          <a:xfrm rot="5400000">
            <a:off x="3347648" y="3663464"/>
            <a:ext cx="869060" cy="4314115"/>
          </a:xfrm>
          <a:custGeom>
            <a:avLst/>
            <a:gdLst>
              <a:gd name="connsiteX0" fmla="*/ 0 w 869060"/>
              <a:gd name="connsiteY0" fmla="*/ 232587 h 4314115"/>
              <a:gd name="connsiteX1" fmla="*/ 232587 w 869060"/>
              <a:gd name="connsiteY1" fmla="*/ 0 h 4314115"/>
              <a:gd name="connsiteX2" fmla="*/ 636473 w 869060"/>
              <a:gd name="connsiteY2" fmla="*/ 0 h 4314115"/>
              <a:gd name="connsiteX3" fmla="*/ 869060 w 869060"/>
              <a:gd name="connsiteY3" fmla="*/ 232587 h 4314115"/>
              <a:gd name="connsiteX4" fmla="*/ 869060 w 869060"/>
              <a:gd name="connsiteY4" fmla="*/ 743946 h 4314115"/>
              <a:gd name="connsiteX5" fmla="*/ 869060 w 869060"/>
              <a:gd name="connsiteY5" fmla="*/ 1370774 h 4314115"/>
              <a:gd name="connsiteX6" fmla="*/ 869060 w 869060"/>
              <a:gd name="connsiteY6" fmla="*/ 1997601 h 4314115"/>
              <a:gd name="connsiteX7" fmla="*/ 869060 w 869060"/>
              <a:gd name="connsiteY7" fmla="*/ 2470471 h 4314115"/>
              <a:gd name="connsiteX8" fmla="*/ 869060 w 869060"/>
              <a:gd name="connsiteY8" fmla="*/ 3020320 h 4314115"/>
              <a:gd name="connsiteX9" fmla="*/ 869060 w 869060"/>
              <a:gd name="connsiteY9" fmla="*/ 4081528 h 4314115"/>
              <a:gd name="connsiteX10" fmla="*/ 636473 w 869060"/>
              <a:gd name="connsiteY10" fmla="*/ 4314115 h 4314115"/>
              <a:gd name="connsiteX11" fmla="*/ 232587 w 869060"/>
              <a:gd name="connsiteY11" fmla="*/ 4314115 h 4314115"/>
              <a:gd name="connsiteX12" fmla="*/ 0 w 869060"/>
              <a:gd name="connsiteY12" fmla="*/ 4081528 h 4314115"/>
              <a:gd name="connsiteX13" fmla="*/ 0 w 869060"/>
              <a:gd name="connsiteY13" fmla="*/ 3570169 h 4314115"/>
              <a:gd name="connsiteX14" fmla="*/ 0 w 869060"/>
              <a:gd name="connsiteY14" fmla="*/ 2943341 h 4314115"/>
              <a:gd name="connsiteX15" fmla="*/ 0 w 869060"/>
              <a:gd name="connsiteY15" fmla="*/ 2316514 h 4314115"/>
              <a:gd name="connsiteX16" fmla="*/ 0 w 869060"/>
              <a:gd name="connsiteY16" fmla="*/ 1728176 h 4314115"/>
              <a:gd name="connsiteX17" fmla="*/ 0 w 869060"/>
              <a:gd name="connsiteY17" fmla="*/ 1255306 h 4314115"/>
              <a:gd name="connsiteX18" fmla="*/ 0 w 869060"/>
              <a:gd name="connsiteY18" fmla="*/ 743946 h 4314115"/>
              <a:gd name="connsiteX19" fmla="*/ 0 w 869060"/>
              <a:gd name="connsiteY19" fmla="*/ 232587 h 431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9060" h="4314115" extrusionOk="0">
                <a:moveTo>
                  <a:pt x="0" y="232587"/>
                </a:moveTo>
                <a:cubicBezTo>
                  <a:pt x="-1570" y="100672"/>
                  <a:pt x="104762" y="38374"/>
                  <a:pt x="232587" y="0"/>
                </a:cubicBezTo>
                <a:cubicBezTo>
                  <a:pt x="393767" y="-22250"/>
                  <a:pt x="460895" y="36872"/>
                  <a:pt x="636473" y="0"/>
                </a:cubicBezTo>
                <a:cubicBezTo>
                  <a:pt x="729698" y="-6405"/>
                  <a:pt x="860283" y="111120"/>
                  <a:pt x="869060" y="232587"/>
                </a:cubicBezTo>
                <a:cubicBezTo>
                  <a:pt x="910647" y="367359"/>
                  <a:pt x="846585" y="490494"/>
                  <a:pt x="869060" y="743946"/>
                </a:cubicBezTo>
                <a:cubicBezTo>
                  <a:pt x="891535" y="997398"/>
                  <a:pt x="796065" y="1237439"/>
                  <a:pt x="869060" y="1370774"/>
                </a:cubicBezTo>
                <a:cubicBezTo>
                  <a:pt x="942055" y="1504109"/>
                  <a:pt x="794506" y="1787879"/>
                  <a:pt x="869060" y="1997601"/>
                </a:cubicBezTo>
                <a:cubicBezTo>
                  <a:pt x="943614" y="2207323"/>
                  <a:pt x="826159" y="2305777"/>
                  <a:pt x="869060" y="2470471"/>
                </a:cubicBezTo>
                <a:cubicBezTo>
                  <a:pt x="911961" y="2635165"/>
                  <a:pt x="862020" y="2886320"/>
                  <a:pt x="869060" y="3020320"/>
                </a:cubicBezTo>
                <a:cubicBezTo>
                  <a:pt x="876100" y="3154320"/>
                  <a:pt x="865747" y="3642847"/>
                  <a:pt x="869060" y="4081528"/>
                </a:cubicBezTo>
                <a:cubicBezTo>
                  <a:pt x="861064" y="4196517"/>
                  <a:pt x="761734" y="4343102"/>
                  <a:pt x="636473" y="4314115"/>
                </a:cubicBezTo>
                <a:cubicBezTo>
                  <a:pt x="453745" y="4326674"/>
                  <a:pt x="372355" y="4266505"/>
                  <a:pt x="232587" y="4314115"/>
                </a:cubicBezTo>
                <a:cubicBezTo>
                  <a:pt x="104278" y="4311128"/>
                  <a:pt x="835" y="4206197"/>
                  <a:pt x="0" y="4081528"/>
                </a:cubicBezTo>
                <a:cubicBezTo>
                  <a:pt x="-1698" y="3882698"/>
                  <a:pt x="36277" y="3766435"/>
                  <a:pt x="0" y="3570169"/>
                </a:cubicBezTo>
                <a:cubicBezTo>
                  <a:pt x="-36277" y="3373903"/>
                  <a:pt x="20369" y="3168068"/>
                  <a:pt x="0" y="2943341"/>
                </a:cubicBezTo>
                <a:cubicBezTo>
                  <a:pt x="-20369" y="2718614"/>
                  <a:pt x="2282" y="2617628"/>
                  <a:pt x="0" y="2316514"/>
                </a:cubicBezTo>
                <a:cubicBezTo>
                  <a:pt x="-2282" y="2015400"/>
                  <a:pt x="6202" y="1941505"/>
                  <a:pt x="0" y="1728176"/>
                </a:cubicBezTo>
                <a:cubicBezTo>
                  <a:pt x="-6202" y="1514847"/>
                  <a:pt x="55631" y="1379290"/>
                  <a:pt x="0" y="1255306"/>
                </a:cubicBezTo>
                <a:cubicBezTo>
                  <a:pt x="-55631" y="1131322"/>
                  <a:pt x="19820" y="868972"/>
                  <a:pt x="0" y="743946"/>
                </a:cubicBezTo>
                <a:cubicBezTo>
                  <a:pt x="-19820" y="618920"/>
                  <a:pt x="15718" y="375694"/>
                  <a:pt x="0" y="232587"/>
                </a:cubicBezTo>
                <a:close/>
              </a:path>
            </a:pathLst>
          </a:custGeom>
          <a:noFill/>
          <a:ln w="28575">
            <a:solidFill>
              <a:schemeClr val="tx1">
                <a:lumMod val="50000"/>
                <a:lumOff val="50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vert="vert270" rtlCol="0" anchor="t"/>
          <a:lstStyle/>
          <a:p>
            <a:r>
              <a:rPr lang="en-US" sz="2000">
                <a:solidFill>
                  <a:schemeClr val="tx1">
                    <a:lumMod val="50000"/>
                    <a:lumOff val="50000"/>
                  </a:schemeClr>
                </a:solidFill>
                <a:latin typeface="Comic Sans MS" panose="030F0702030302020204" pitchFamily="66" charset="0"/>
                <a:cs typeface="Segoe UI Light" panose="020B0502040204020203" pitchFamily="34" charset="0"/>
              </a:rPr>
              <a:t>Desktop APIs</a:t>
            </a:r>
          </a:p>
        </p:txBody>
      </p:sp>
      <p:sp>
        <p:nvSpPr>
          <p:cNvPr id="16" name="Rectangle: Rounded Corners 15">
            <a:extLst>
              <a:ext uri="{FF2B5EF4-FFF2-40B4-BE49-F238E27FC236}">
                <a16:creationId xmlns:a16="http://schemas.microsoft.com/office/drawing/2014/main" id="{E713603D-BE4A-44D7-9575-AB0253DE59DA}"/>
              </a:ext>
            </a:extLst>
          </p:cNvPr>
          <p:cNvSpPr/>
          <p:nvPr/>
        </p:nvSpPr>
        <p:spPr>
          <a:xfrm rot="5400000">
            <a:off x="7846106" y="3797424"/>
            <a:ext cx="869060" cy="4055751"/>
          </a:xfrm>
          <a:custGeom>
            <a:avLst/>
            <a:gdLst>
              <a:gd name="connsiteX0" fmla="*/ 0 w 869060"/>
              <a:gd name="connsiteY0" fmla="*/ 232587 h 4055751"/>
              <a:gd name="connsiteX1" fmla="*/ 232587 w 869060"/>
              <a:gd name="connsiteY1" fmla="*/ 0 h 4055751"/>
              <a:gd name="connsiteX2" fmla="*/ 636473 w 869060"/>
              <a:gd name="connsiteY2" fmla="*/ 0 h 4055751"/>
              <a:gd name="connsiteX3" fmla="*/ 869060 w 869060"/>
              <a:gd name="connsiteY3" fmla="*/ 232587 h 4055751"/>
              <a:gd name="connsiteX4" fmla="*/ 869060 w 869060"/>
              <a:gd name="connsiteY4" fmla="*/ 795111 h 4055751"/>
              <a:gd name="connsiteX5" fmla="*/ 869060 w 869060"/>
              <a:gd name="connsiteY5" fmla="*/ 1465352 h 4055751"/>
              <a:gd name="connsiteX6" fmla="*/ 869060 w 869060"/>
              <a:gd name="connsiteY6" fmla="*/ 2135593 h 4055751"/>
              <a:gd name="connsiteX7" fmla="*/ 869060 w 869060"/>
              <a:gd name="connsiteY7" fmla="*/ 2662211 h 4055751"/>
              <a:gd name="connsiteX8" fmla="*/ 869060 w 869060"/>
              <a:gd name="connsiteY8" fmla="*/ 3260640 h 4055751"/>
              <a:gd name="connsiteX9" fmla="*/ 869060 w 869060"/>
              <a:gd name="connsiteY9" fmla="*/ 3823164 h 4055751"/>
              <a:gd name="connsiteX10" fmla="*/ 636473 w 869060"/>
              <a:gd name="connsiteY10" fmla="*/ 4055751 h 4055751"/>
              <a:gd name="connsiteX11" fmla="*/ 232587 w 869060"/>
              <a:gd name="connsiteY11" fmla="*/ 4055751 h 4055751"/>
              <a:gd name="connsiteX12" fmla="*/ 0 w 869060"/>
              <a:gd name="connsiteY12" fmla="*/ 3823164 h 4055751"/>
              <a:gd name="connsiteX13" fmla="*/ 0 w 869060"/>
              <a:gd name="connsiteY13" fmla="*/ 3260640 h 4055751"/>
              <a:gd name="connsiteX14" fmla="*/ 0 w 869060"/>
              <a:gd name="connsiteY14" fmla="*/ 2590399 h 4055751"/>
              <a:gd name="connsiteX15" fmla="*/ 0 w 869060"/>
              <a:gd name="connsiteY15" fmla="*/ 1920158 h 4055751"/>
              <a:gd name="connsiteX16" fmla="*/ 0 w 869060"/>
              <a:gd name="connsiteY16" fmla="*/ 1285823 h 4055751"/>
              <a:gd name="connsiteX17" fmla="*/ 0 w 869060"/>
              <a:gd name="connsiteY17" fmla="*/ 759205 h 4055751"/>
              <a:gd name="connsiteX18" fmla="*/ 0 w 869060"/>
              <a:gd name="connsiteY18" fmla="*/ 232587 h 405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9060" h="4055751" extrusionOk="0">
                <a:moveTo>
                  <a:pt x="0" y="232587"/>
                </a:moveTo>
                <a:cubicBezTo>
                  <a:pt x="-1570" y="100672"/>
                  <a:pt x="104762" y="38374"/>
                  <a:pt x="232587" y="0"/>
                </a:cubicBezTo>
                <a:cubicBezTo>
                  <a:pt x="393767" y="-22250"/>
                  <a:pt x="460895" y="36872"/>
                  <a:pt x="636473" y="0"/>
                </a:cubicBezTo>
                <a:cubicBezTo>
                  <a:pt x="729698" y="-6405"/>
                  <a:pt x="860283" y="111120"/>
                  <a:pt x="869060" y="232587"/>
                </a:cubicBezTo>
                <a:cubicBezTo>
                  <a:pt x="876897" y="404187"/>
                  <a:pt x="806173" y="555793"/>
                  <a:pt x="869060" y="795111"/>
                </a:cubicBezTo>
                <a:cubicBezTo>
                  <a:pt x="931947" y="1034429"/>
                  <a:pt x="798303" y="1227433"/>
                  <a:pt x="869060" y="1465352"/>
                </a:cubicBezTo>
                <a:cubicBezTo>
                  <a:pt x="939817" y="1703271"/>
                  <a:pt x="847796" y="1814356"/>
                  <a:pt x="869060" y="2135593"/>
                </a:cubicBezTo>
                <a:cubicBezTo>
                  <a:pt x="890324" y="2456830"/>
                  <a:pt x="852608" y="2539361"/>
                  <a:pt x="869060" y="2662211"/>
                </a:cubicBezTo>
                <a:cubicBezTo>
                  <a:pt x="885512" y="2785061"/>
                  <a:pt x="852566" y="3113276"/>
                  <a:pt x="869060" y="3260640"/>
                </a:cubicBezTo>
                <a:cubicBezTo>
                  <a:pt x="885554" y="3408004"/>
                  <a:pt x="848511" y="3685106"/>
                  <a:pt x="869060" y="3823164"/>
                </a:cubicBezTo>
                <a:cubicBezTo>
                  <a:pt x="861064" y="3938153"/>
                  <a:pt x="761734" y="4084738"/>
                  <a:pt x="636473" y="4055751"/>
                </a:cubicBezTo>
                <a:cubicBezTo>
                  <a:pt x="453745" y="4068310"/>
                  <a:pt x="372355" y="4008141"/>
                  <a:pt x="232587" y="4055751"/>
                </a:cubicBezTo>
                <a:cubicBezTo>
                  <a:pt x="104278" y="4052764"/>
                  <a:pt x="835" y="3947833"/>
                  <a:pt x="0" y="3823164"/>
                </a:cubicBezTo>
                <a:cubicBezTo>
                  <a:pt x="-604" y="3659519"/>
                  <a:pt x="64429" y="3474620"/>
                  <a:pt x="0" y="3260640"/>
                </a:cubicBezTo>
                <a:cubicBezTo>
                  <a:pt x="-64429" y="3046660"/>
                  <a:pt x="24211" y="2879820"/>
                  <a:pt x="0" y="2590399"/>
                </a:cubicBezTo>
                <a:cubicBezTo>
                  <a:pt x="-24211" y="2300978"/>
                  <a:pt x="4474" y="2114068"/>
                  <a:pt x="0" y="1920158"/>
                </a:cubicBezTo>
                <a:cubicBezTo>
                  <a:pt x="-4474" y="1726248"/>
                  <a:pt x="20098" y="1496162"/>
                  <a:pt x="0" y="1285823"/>
                </a:cubicBezTo>
                <a:cubicBezTo>
                  <a:pt x="-20098" y="1075484"/>
                  <a:pt x="2946" y="939035"/>
                  <a:pt x="0" y="759205"/>
                </a:cubicBezTo>
                <a:cubicBezTo>
                  <a:pt x="-2946" y="579375"/>
                  <a:pt x="57112" y="450766"/>
                  <a:pt x="0" y="232587"/>
                </a:cubicBezTo>
                <a:close/>
              </a:path>
            </a:pathLst>
          </a:custGeom>
          <a:noFill/>
          <a:ln w="28575">
            <a:solidFill>
              <a:schemeClr val="tx1">
                <a:lumMod val="50000"/>
                <a:lumOff val="50000"/>
              </a:schemeClr>
            </a:solidFill>
            <a:extLst>
              <a:ext uri="{C807C97D-BFC1-408E-A445-0C87EB9F89A2}">
                <ask:lineSketchStyleProps xmlns:ask="http://schemas.microsoft.com/office/drawing/2018/sketchyshapes" sd="3904703878">
                  <a:prstGeom prst="roundRect">
                    <a:avLst>
                      <a:gd name="adj" fmla="val 26763"/>
                    </a:avLst>
                  </a:prstGeom>
                  <ask:type>
                    <ask:lineSketchScribble/>
                  </ask:type>
                </ask:lineSketchStyleProps>
              </a:ext>
            </a:extLst>
          </a:ln>
        </p:spPr>
        <p:style>
          <a:lnRef idx="2">
            <a:schemeClr val="accent4"/>
          </a:lnRef>
          <a:fillRef idx="1">
            <a:schemeClr val="lt1"/>
          </a:fillRef>
          <a:effectRef idx="0">
            <a:schemeClr val="accent4"/>
          </a:effectRef>
          <a:fontRef idx="minor">
            <a:schemeClr val="dk1"/>
          </a:fontRef>
        </p:style>
        <p:txBody>
          <a:bodyPr vert="vert270" rtlCol="0" anchor="t"/>
          <a:lstStyle/>
          <a:p>
            <a:pPr algn="r"/>
            <a:r>
              <a:rPr lang="en-US" sz="2000">
                <a:solidFill>
                  <a:schemeClr val="tx1">
                    <a:lumMod val="50000"/>
                    <a:lumOff val="50000"/>
                  </a:schemeClr>
                </a:solidFill>
                <a:latin typeface="Comic Sans MS" panose="030F0702030302020204" pitchFamily="66" charset="0"/>
                <a:cs typeface="Segoe UI Light" panose="020B0502040204020203" pitchFamily="34" charset="0"/>
              </a:rPr>
              <a:t>UWP APIs</a:t>
            </a:r>
          </a:p>
        </p:txBody>
      </p:sp>
      <p:sp>
        <p:nvSpPr>
          <p:cNvPr id="21" name="Rectangle 20">
            <a:extLst>
              <a:ext uri="{FF2B5EF4-FFF2-40B4-BE49-F238E27FC236}">
                <a16:creationId xmlns:a16="http://schemas.microsoft.com/office/drawing/2014/main" id="{3C658725-A0FE-46A6-BA71-B518BF128538}"/>
              </a:ext>
            </a:extLst>
          </p:cNvPr>
          <p:cNvSpPr/>
          <p:nvPr/>
        </p:nvSpPr>
        <p:spPr>
          <a:xfrm>
            <a:off x="4110988" y="381146"/>
            <a:ext cx="3970024" cy="677108"/>
          </a:xfrm>
          <a:prstGeom prst="rect">
            <a:avLst/>
          </a:prstGeom>
        </p:spPr>
        <p:txBody>
          <a:bodyPr vert="horz" wrap="square" lIns="0" tIns="0" rIns="0" bIns="0" rtlCol="0" anchor="t">
            <a:spAutoFit/>
          </a:bodyPr>
          <a:lstStyle/>
          <a:p>
            <a:pPr algn="ctr" defTabSz="932742">
              <a:spcBef>
                <a:spcPct val="0"/>
              </a:spcBef>
            </a:pPr>
            <a:r>
              <a:rPr lang="en-US" sz="4400" spc="-50">
                <a:ln w="3175">
                  <a:noFill/>
                </a:ln>
                <a:latin typeface="+mj-lt"/>
                <a:cs typeface="Segoe UI" pitchFamily="34" charset="0"/>
              </a:rPr>
              <a:t>Project Reunion</a:t>
            </a:r>
          </a:p>
        </p:txBody>
      </p:sp>
    </p:spTree>
    <p:extLst>
      <p:ext uri="{BB962C8B-B14F-4D97-AF65-F5344CB8AC3E}">
        <p14:creationId xmlns:p14="http://schemas.microsoft.com/office/powerpoint/2010/main" val="35601831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Rounded Corners 67">
            <a:extLst>
              <a:ext uri="{FF2B5EF4-FFF2-40B4-BE49-F238E27FC236}">
                <a16:creationId xmlns:a16="http://schemas.microsoft.com/office/drawing/2014/main" id="{86F5E13F-3561-46CE-8841-49585193C368}"/>
              </a:ext>
            </a:extLst>
          </p:cNvPr>
          <p:cNvSpPr/>
          <p:nvPr/>
        </p:nvSpPr>
        <p:spPr bwMode="auto">
          <a:xfrm>
            <a:off x="2525844" y="4926040"/>
            <a:ext cx="1117142" cy="685666"/>
          </a:xfrm>
          <a:prstGeom prst="roundRect">
            <a:avLst>
              <a:gd name="adj" fmla="val 0"/>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1703</a:t>
            </a:r>
          </a:p>
        </p:txBody>
      </p:sp>
      <p:grpSp>
        <p:nvGrpSpPr>
          <p:cNvPr id="69" name="Group 68">
            <a:extLst>
              <a:ext uri="{FF2B5EF4-FFF2-40B4-BE49-F238E27FC236}">
                <a16:creationId xmlns:a16="http://schemas.microsoft.com/office/drawing/2014/main" id="{DD02FB3B-CEDD-40DF-9BA8-5EBF4C57E4AE}"/>
              </a:ext>
            </a:extLst>
          </p:cNvPr>
          <p:cNvGrpSpPr/>
          <p:nvPr/>
        </p:nvGrpSpPr>
        <p:grpSpPr>
          <a:xfrm>
            <a:off x="3642277" y="4925654"/>
            <a:ext cx="6699307" cy="686052"/>
            <a:chOff x="3642719" y="3018165"/>
            <a:chExt cx="6699307" cy="686052"/>
          </a:xfrm>
        </p:grpSpPr>
        <p:sp>
          <p:nvSpPr>
            <p:cNvPr id="70" name="Rectangle: Rounded Corners 69">
              <a:extLst>
                <a:ext uri="{FF2B5EF4-FFF2-40B4-BE49-F238E27FC236}">
                  <a16:creationId xmlns:a16="http://schemas.microsoft.com/office/drawing/2014/main" id="{0FD23B0B-1199-469B-971F-F3078E904160}"/>
                </a:ext>
              </a:extLst>
            </p:cNvPr>
            <p:cNvSpPr/>
            <p:nvPr/>
          </p:nvSpPr>
          <p:spPr bwMode="auto">
            <a:xfrm>
              <a:off x="8108451" y="3018261"/>
              <a:ext cx="1117141" cy="685568"/>
            </a:xfrm>
            <a:prstGeom prst="roundRect">
              <a:avLst>
                <a:gd name="adj" fmla="val 0"/>
              </a:avLst>
            </a:prstGeom>
            <a:solidFill>
              <a:schemeClr val="accent5">
                <a:alpha val="9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1903</a:t>
              </a:r>
            </a:p>
          </p:txBody>
        </p:sp>
        <p:sp>
          <p:nvSpPr>
            <p:cNvPr id="71" name="Rectangle: Rounded Corners 70">
              <a:extLst>
                <a:ext uri="{FF2B5EF4-FFF2-40B4-BE49-F238E27FC236}">
                  <a16:creationId xmlns:a16="http://schemas.microsoft.com/office/drawing/2014/main" id="{5F59200C-CDDA-42FB-A24A-94D9366D3783}"/>
                </a:ext>
              </a:extLst>
            </p:cNvPr>
            <p:cNvSpPr/>
            <p:nvPr/>
          </p:nvSpPr>
          <p:spPr bwMode="auto">
            <a:xfrm>
              <a:off x="3642719" y="3018551"/>
              <a:ext cx="1117142" cy="685666"/>
            </a:xfrm>
            <a:prstGeom prst="roundRect">
              <a:avLst>
                <a:gd name="adj" fmla="val 0"/>
              </a:avLst>
            </a:prstGeom>
            <a:solidFill>
              <a:schemeClr val="accent5">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1709</a:t>
              </a:r>
            </a:p>
          </p:txBody>
        </p:sp>
        <p:sp>
          <p:nvSpPr>
            <p:cNvPr id="72" name="Rectangle: Rounded Corners 71">
              <a:extLst>
                <a:ext uri="{FF2B5EF4-FFF2-40B4-BE49-F238E27FC236}">
                  <a16:creationId xmlns:a16="http://schemas.microsoft.com/office/drawing/2014/main" id="{A354677D-EAB6-4E97-9984-8891B91357CF}"/>
                </a:ext>
              </a:extLst>
            </p:cNvPr>
            <p:cNvSpPr/>
            <p:nvPr/>
          </p:nvSpPr>
          <p:spPr bwMode="auto">
            <a:xfrm>
              <a:off x="4759152" y="3018551"/>
              <a:ext cx="1117142" cy="685666"/>
            </a:xfrm>
            <a:prstGeom prst="roundRect">
              <a:avLst>
                <a:gd name="adj" fmla="val 0"/>
              </a:avLst>
            </a:prstGeom>
            <a:solidFill>
              <a:schemeClr val="accent5">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1803</a:t>
              </a:r>
            </a:p>
          </p:txBody>
        </p:sp>
        <p:sp>
          <p:nvSpPr>
            <p:cNvPr id="75" name="Rectangle: Rounded Corners 74">
              <a:extLst>
                <a:ext uri="{FF2B5EF4-FFF2-40B4-BE49-F238E27FC236}">
                  <a16:creationId xmlns:a16="http://schemas.microsoft.com/office/drawing/2014/main" id="{009EFF2E-DB3C-443B-A9DF-E2E5FFE82D5B}"/>
                </a:ext>
              </a:extLst>
            </p:cNvPr>
            <p:cNvSpPr/>
            <p:nvPr/>
          </p:nvSpPr>
          <p:spPr bwMode="auto">
            <a:xfrm>
              <a:off x="5875585" y="3018551"/>
              <a:ext cx="1117142" cy="685666"/>
            </a:xfrm>
            <a:prstGeom prst="roundRect">
              <a:avLst>
                <a:gd name="adj" fmla="val 0"/>
              </a:avLst>
            </a:prstGeom>
            <a:solidFill>
              <a:schemeClr val="accent5">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1809</a:t>
              </a:r>
            </a:p>
          </p:txBody>
        </p:sp>
        <p:sp>
          <p:nvSpPr>
            <p:cNvPr id="77" name="Rectangle: Rounded Corners 76">
              <a:extLst>
                <a:ext uri="{FF2B5EF4-FFF2-40B4-BE49-F238E27FC236}">
                  <a16:creationId xmlns:a16="http://schemas.microsoft.com/office/drawing/2014/main" id="{DE51F14B-9F5B-4AA0-BC2E-9EAFB8B9D8F5}"/>
                </a:ext>
              </a:extLst>
            </p:cNvPr>
            <p:cNvSpPr/>
            <p:nvPr/>
          </p:nvSpPr>
          <p:spPr bwMode="auto">
            <a:xfrm>
              <a:off x="6992018" y="3018551"/>
              <a:ext cx="1117142" cy="685666"/>
            </a:xfrm>
            <a:prstGeom prst="roundRect">
              <a:avLst>
                <a:gd name="adj" fmla="val 0"/>
              </a:avLst>
            </a:prstGeom>
            <a:solidFill>
              <a:schemeClr val="accent5">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1903</a:t>
              </a:r>
            </a:p>
          </p:txBody>
        </p:sp>
        <p:sp>
          <p:nvSpPr>
            <p:cNvPr id="78" name="Rectangle: Rounded Corners 77">
              <a:extLst>
                <a:ext uri="{FF2B5EF4-FFF2-40B4-BE49-F238E27FC236}">
                  <a16:creationId xmlns:a16="http://schemas.microsoft.com/office/drawing/2014/main" id="{C3B30372-0915-449F-AF00-6A67E2FCDB50}"/>
                </a:ext>
              </a:extLst>
            </p:cNvPr>
            <p:cNvSpPr/>
            <p:nvPr/>
          </p:nvSpPr>
          <p:spPr bwMode="auto">
            <a:xfrm>
              <a:off x="9224884" y="3018165"/>
              <a:ext cx="1117142" cy="685630"/>
            </a:xfrm>
            <a:prstGeom prst="roundRect">
              <a:avLst>
                <a:gd name="adj" fmla="val 0"/>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2004</a:t>
              </a:r>
            </a:p>
          </p:txBody>
        </p:sp>
      </p:grpSp>
      <p:sp>
        <p:nvSpPr>
          <p:cNvPr id="66" name="Rectangle: Rounded Corners 65">
            <a:extLst>
              <a:ext uri="{FF2B5EF4-FFF2-40B4-BE49-F238E27FC236}">
                <a16:creationId xmlns:a16="http://schemas.microsoft.com/office/drawing/2014/main" id="{E2B1A325-A509-4290-8368-FE8DBD4909C6}"/>
              </a:ext>
            </a:extLst>
          </p:cNvPr>
          <p:cNvSpPr/>
          <p:nvPr/>
        </p:nvSpPr>
        <p:spPr bwMode="auto">
          <a:xfrm>
            <a:off x="530147" y="3017547"/>
            <a:ext cx="1481454" cy="685665"/>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New feature via</a:t>
            </a:r>
            <a:br>
              <a:rPr kumimoji="0" lang="en-US" sz="1600" b="0" i="0" u="none" strike="noStrike" kern="1200" cap="none" spc="0" normalizeH="0" baseline="0" noProof="0">
                <a:ln>
                  <a:noFill/>
                </a:ln>
                <a:solidFill>
                  <a:srgbClr val="1A1A1A"/>
                </a:solidFill>
                <a:effectLst/>
                <a:uLnTx/>
                <a:uFillTx/>
                <a:latin typeface="Segoe UI"/>
                <a:ea typeface="+mn-ea"/>
                <a:cs typeface="+mn-cs"/>
              </a:rPr>
            </a:br>
            <a:r>
              <a:rPr kumimoji="0" lang="en-US" sz="1600" b="1" i="0" u="none" strike="noStrike" kern="1200" cap="none" spc="0" normalizeH="0" baseline="0" noProof="0">
                <a:ln>
                  <a:noFill/>
                </a:ln>
                <a:solidFill>
                  <a:srgbClr val="1A1A1A"/>
                </a:solidFill>
                <a:effectLst/>
                <a:uLnTx/>
                <a:uFillTx/>
                <a:latin typeface="Segoe UI"/>
                <a:ea typeface="+mn-ea"/>
                <a:cs typeface="+mn-cs"/>
              </a:rPr>
              <a:t>OS</a:t>
            </a:r>
          </a:p>
        </p:txBody>
      </p:sp>
      <p:sp>
        <p:nvSpPr>
          <p:cNvPr id="33" name="Rectangle: Rounded Corners 32">
            <a:extLst>
              <a:ext uri="{FF2B5EF4-FFF2-40B4-BE49-F238E27FC236}">
                <a16:creationId xmlns:a16="http://schemas.microsoft.com/office/drawing/2014/main" id="{9E1617E0-1674-4B09-9C2F-FE6BBD1CE05A}"/>
              </a:ext>
            </a:extLst>
          </p:cNvPr>
          <p:cNvSpPr/>
          <p:nvPr/>
        </p:nvSpPr>
        <p:spPr bwMode="auto">
          <a:xfrm>
            <a:off x="430306" y="4925748"/>
            <a:ext cx="1581295" cy="685665"/>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New feature via</a:t>
            </a:r>
          </a:p>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Project</a:t>
            </a:r>
            <a:r>
              <a:rPr kumimoji="0" lang="en-US" sz="1600" b="1" i="0" u="none" strike="noStrike" kern="1200" cap="none" spc="0" normalizeH="0" noProof="0">
                <a:ln>
                  <a:noFill/>
                </a:ln>
                <a:solidFill>
                  <a:srgbClr val="1A1A1A"/>
                </a:solidFill>
                <a:effectLst/>
                <a:uLnTx/>
                <a:uFillTx/>
                <a:latin typeface="Segoe UI"/>
                <a:ea typeface="+mn-ea"/>
                <a:cs typeface="+mn-cs"/>
              </a:rPr>
              <a:t> Reunion</a:t>
            </a:r>
            <a:endParaRPr kumimoji="0" lang="en-US" sz="1600" b="1" i="0" u="none" strike="noStrike" kern="1200" cap="none" spc="0" normalizeH="0" baseline="0" noProof="0">
              <a:ln>
                <a:noFill/>
              </a:ln>
              <a:solidFill>
                <a:srgbClr val="1A1A1A"/>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8662F558-8075-4BBF-8DB7-D42D57004EFF}"/>
              </a:ext>
            </a:extLst>
          </p:cNvPr>
          <p:cNvSpPr/>
          <p:nvPr/>
        </p:nvSpPr>
        <p:spPr bwMode="auto">
          <a:xfrm>
            <a:off x="1881010" y="2553680"/>
            <a:ext cx="1351738" cy="462416"/>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2017</a:t>
            </a:r>
          </a:p>
        </p:txBody>
      </p:sp>
      <p:sp>
        <p:nvSpPr>
          <p:cNvPr id="31" name="Rectangle: Rounded Corners 30">
            <a:extLst>
              <a:ext uri="{FF2B5EF4-FFF2-40B4-BE49-F238E27FC236}">
                <a16:creationId xmlns:a16="http://schemas.microsoft.com/office/drawing/2014/main" id="{65AA9B14-518D-4F61-B7F5-D87A2541989D}"/>
              </a:ext>
            </a:extLst>
          </p:cNvPr>
          <p:cNvSpPr/>
          <p:nvPr/>
        </p:nvSpPr>
        <p:spPr bwMode="auto">
          <a:xfrm>
            <a:off x="4092107" y="2553680"/>
            <a:ext cx="1351738" cy="462416"/>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2018</a:t>
            </a:r>
          </a:p>
        </p:txBody>
      </p:sp>
      <p:sp>
        <p:nvSpPr>
          <p:cNvPr id="48" name="Rectangle: Rounded Corners 47">
            <a:extLst>
              <a:ext uri="{FF2B5EF4-FFF2-40B4-BE49-F238E27FC236}">
                <a16:creationId xmlns:a16="http://schemas.microsoft.com/office/drawing/2014/main" id="{F85A995A-F38D-4AC2-B7AB-2F5336ED68D0}"/>
              </a:ext>
            </a:extLst>
          </p:cNvPr>
          <p:cNvSpPr/>
          <p:nvPr/>
        </p:nvSpPr>
        <p:spPr bwMode="auto">
          <a:xfrm>
            <a:off x="6397592" y="2553680"/>
            <a:ext cx="1351738" cy="462416"/>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2019</a:t>
            </a:r>
          </a:p>
        </p:txBody>
      </p:sp>
      <p:sp>
        <p:nvSpPr>
          <p:cNvPr id="6" name="Rectangle: Rounded Corners 5">
            <a:extLst>
              <a:ext uri="{FF2B5EF4-FFF2-40B4-BE49-F238E27FC236}">
                <a16:creationId xmlns:a16="http://schemas.microsoft.com/office/drawing/2014/main" id="{865B7313-F223-4A3A-9765-F8B2180E41EB}"/>
              </a:ext>
            </a:extLst>
          </p:cNvPr>
          <p:cNvSpPr/>
          <p:nvPr/>
        </p:nvSpPr>
        <p:spPr bwMode="auto">
          <a:xfrm>
            <a:off x="2526286" y="3018551"/>
            <a:ext cx="1117142" cy="685666"/>
          </a:xfrm>
          <a:prstGeom prst="roundRect">
            <a:avLst>
              <a:gd name="adj" fmla="val 0"/>
            </a:avLst>
          </a:prstGeom>
          <a:solidFill>
            <a:schemeClr val="accent5">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1703</a:t>
            </a:r>
          </a:p>
        </p:txBody>
      </p:sp>
      <p:sp>
        <p:nvSpPr>
          <p:cNvPr id="43" name="Rectangle: Rounded Corners 42">
            <a:extLst>
              <a:ext uri="{FF2B5EF4-FFF2-40B4-BE49-F238E27FC236}">
                <a16:creationId xmlns:a16="http://schemas.microsoft.com/office/drawing/2014/main" id="{0611F5A1-D024-4612-8E1D-1C128028AA89}"/>
              </a:ext>
            </a:extLst>
          </p:cNvPr>
          <p:cNvSpPr/>
          <p:nvPr/>
        </p:nvSpPr>
        <p:spPr bwMode="auto">
          <a:xfrm>
            <a:off x="8108451" y="3017547"/>
            <a:ext cx="1117141" cy="685664"/>
          </a:xfrm>
          <a:prstGeom prst="roundRect">
            <a:avLst>
              <a:gd name="adj" fmla="val 0"/>
            </a:avLst>
          </a:prstGeom>
          <a:solidFill>
            <a:schemeClr val="accent5">
              <a:alpha val="9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1909</a:t>
            </a:r>
          </a:p>
        </p:txBody>
      </p:sp>
      <p:sp>
        <p:nvSpPr>
          <p:cNvPr id="7" name="Rectangle: Rounded Corners 6">
            <a:extLst>
              <a:ext uri="{FF2B5EF4-FFF2-40B4-BE49-F238E27FC236}">
                <a16:creationId xmlns:a16="http://schemas.microsoft.com/office/drawing/2014/main" id="{3F6B15D4-97FF-47F4-9CDA-94B9DEC2CD82}"/>
              </a:ext>
            </a:extLst>
          </p:cNvPr>
          <p:cNvSpPr/>
          <p:nvPr/>
        </p:nvSpPr>
        <p:spPr bwMode="auto">
          <a:xfrm>
            <a:off x="3642719" y="3018551"/>
            <a:ext cx="1117142" cy="685666"/>
          </a:xfrm>
          <a:prstGeom prst="roundRect">
            <a:avLst>
              <a:gd name="adj" fmla="val 0"/>
            </a:avLst>
          </a:prstGeom>
          <a:solidFill>
            <a:schemeClr val="accent5">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1709</a:t>
            </a:r>
          </a:p>
        </p:txBody>
      </p:sp>
      <p:sp>
        <p:nvSpPr>
          <p:cNvPr id="8" name="Rectangle: Rounded Corners 7">
            <a:extLst>
              <a:ext uri="{FF2B5EF4-FFF2-40B4-BE49-F238E27FC236}">
                <a16:creationId xmlns:a16="http://schemas.microsoft.com/office/drawing/2014/main" id="{2AEC9D63-550E-4876-B8AC-993DC2F1DA1B}"/>
              </a:ext>
            </a:extLst>
          </p:cNvPr>
          <p:cNvSpPr/>
          <p:nvPr/>
        </p:nvSpPr>
        <p:spPr bwMode="auto">
          <a:xfrm>
            <a:off x="4759152" y="3018551"/>
            <a:ext cx="1117142" cy="685666"/>
          </a:xfrm>
          <a:prstGeom prst="roundRect">
            <a:avLst>
              <a:gd name="adj" fmla="val 0"/>
            </a:avLst>
          </a:prstGeom>
          <a:solidFill>
            <a:schemeClr val="accent5">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1803</a:t>
            </a:r>
          </a:p>
        </p:txBody>
      </p:sp>
      <p:sp>
        <p:nvSpPr>
          <p:cNvPr id="9" name="Rectangle: Rounded Corners 8">
            <a:extLst>
              <a:ext uri="{FF2B5EF4-FFF2-40B4-BE49-F238E27FC236}">
                <a16:creationId xmlns:a16="http://schemas.microsoft.com/office/drawing/2014/main" id="{46DF1E00-509B-4AE8-85B1-E59C04A1BA68}"/>
              </a:ext>
            </a:extLst>
          </p:cNvPr>
          <p:cNvSpPr/>
          <p:nvPr/>
        </p:nvSpPr>
        <p:spPr bwMode="auto">
          <a:xfrm>
            <a:off x="5875585" y="3018551"/>
            <a:ext cx="1117142" cy="685666"/>
          </a:xfrm>
          <a:prstGeom prst="roundRect">
            <a:avLst>
              <a:gd name="adj" fmla="val 0"/>
            </a:avLst>
          </a:prstGeom>
          <a:solidFill>
            <a:schemeClr val="accent5">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1809</a:t>
            </a:r>
          </a:p>
        </p:txBody>
      </p:sp>
      <p:sp>
        <p:nvSpPr>
          <p:cNvPr id="10" name="Rectangle: Rounded Corners 9">
            <a:extLst>
              <a:ext uri="{FF2B5EF4-FFF2-40B4-BE49-F238E27FC236}">
                <a16:creationId xmlns:a16="http://schemas.microsoft.com/office/drawing/2014/main" id="{0127285C-7D88-4DAA-8BA6-0405E250B94C}"/>
              </a:ext>
            </a:extLst>
          </p:cNvPr>
          <p:cNvSpPr/>
          <p:nvPr/>
        </p:nvSpPr>
        <p:spPr bwMode="auto">
          <a:xfrm>
            <a:off x="6992018" y="3018551"/>
            <a:ext cx="1117142" cy="685666"/>
          </a:xfrm>
          <a:prstGeom prst="roundRect">
            <a:avLst>
              <a:gd name="adj" fmla="val 0"/>
            </a:avLst>
          </a:prstGeom>
          <a:solidFill>
            <a:schemeClr val="accent5">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1903</a:t>
            </a:r>
          </a:p>
        </p:txBody>
      </p:sp>
      <p:sp>
        <p:nvSpPr>
          <p:cNvPr id="12" name="Rectangle: Rounded Corners 11">
            <a:extLst>
              <a:ext uri="{FF2B5EF4-FFF2-40B4-BE49-F238E27FC236}">
                <a16:creationId xmlns:a16="http://schemas.microsoft.com/office/drawing/2014/main" id="{4EB0F59D-8451-4546-A9FA-A9528D004025}"/>
              </a:ext>
            </a:extLst>
          </p:cNvPr>
          <p:cNvSpPr/>
          <p:nvPr/>
        </p:nvSpPr>
        <p:spPr bwMode="auto">
          <a:xfrm>
            <a:off x="9224884" y="3017547"/>
            <a:ext cx="1117142" cy="685665"/>
          </a:xfrm>
          <a:prstGeom prst="roundRect">
            <a:avLst>
              <a:gd name="adj" fmla="val 0"/>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2004</a:t>
            </a:r>
          </a:p>
        </p:txBody>
      </p:sp>
      <p:sp>
        <p:nvSpPr>
          <p:cNvPr id="37" name="Speech Bubble: Rectangle 36">
            <a:extLst>
              <a:ext uri="{FF2B5EF4-FFF2-40B4-BE49-F238E27FC236}">
                <a16:creationId xmlns:a16="http://schemas.microsoft.com/office/drawing/2014/main" id="{119BE81B-D708-44B8-BD42-FB1CE1B688A9}"/>
              </a:ext>
            </a:extLst>
          </p:cNvPr>
          <p:cNvSpPr/>
          <p:nvPr/>
        </p:nvSpPr>
        <p:spPr bwMode="auto">
          <a:xfrm>
            <a:off x="8400788" y="3930637"/>
            <a:ext cx="1889576" cy="685664"/>
          </a:xfrm>
          <a:prstGeom prst="wedgeRectCallout">
            <a:avLst>
              <a:gd name="adj1" fmla="val 20085"/>
              <a:gd name="adj2" fmla="val -79442"/>
            </a:avLst>
          </a:prstGeom>
          <a:solidFill>
            <a:srgbClr val="D83B01"/>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Your customer must run this</a:t>
            </a:r>
          </a:p>
        </p:txBody>
      </p:sp>
      <p:grpSp>
        <p:nvGrpSpPr>
          <p:cNvPr id="19" name="Group 18">
            <a:extLst>
              <a:ext uri="{FF2B5EF4-FFF2-40B4-BE49-F238E27FC236}">
                <a16:creationId xmlns:a16="http://schemas.microsoft.com/office/drawing/2014/main" id="{6E673CCE-19DD-4404-90D4-4908082A19C9}"/>
              </a:ext>
            </a:extLst>
          </p:cNvPr>
          <p:cNvGrpSpPr/>
          <p:nvPr/>
        </p:nvGrpSpPr>
        <p:grpSpPr>
          <a:xfrm>
            <a:off x="3730718" y="5868512"/>
            <a:ext cx="6559646" cy="532288"/>
            <a:chOff x="3730718" y="5868512"/>
            <a:chExt cx="6559646" cy="532288"/>
          </a:xfrm>
          <a:solidFill>
            <a:srgbClr val="243A5E"/>
          </a:solidFill>
        </p:grpSpPr>
        <p:sp>
          <p:nvSpPr>
            <p:cNvPr id="57" name="Speech Bubble: Rectangle 56">
              <a:extLst>
                <a:ext uri="{FF2B5EF4-FFF2-40B4-BE49-F238E27FC236}">
                  <a16:creationId xmlns:a16="http://schemas.microsoft.com/office/drawing/2014/main" id="{9C59596B-B256-4C0B-BBF8-2F236BDAA793}"/>
                </a:ext>
              </a:extLst>
            </p:cNvPr>
            <p:cNvSpPr/>
            <p:nvPr/>
          </p:nvSpPr>
          <p:spPr bwMode="auto">
            <a:xfrm>
              <a:off x="8269417" y="5868512"/>
              <a:ext cx="1606028" cy="532288"/>
            </a:xfrm>
            <a:prstGeom prst="wedgeRectCallout">
              <a:avLst>
                <a:gd name="adj1" fmla="val -21921"/>
                <a:gd name="adj2" fmla="val -89095"/>
              </a:avLst>
            </a:prstGeom>
            <a:grp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6" name="Speech Bubble: Rectangle 45">
              <a:extLst>
                <a:ext uri="{FF2B5EF4-FFF2-40B4-BE49-F238E27FC236}">
                  <a16:creationId xmlns:a16="http://schemas.microsoft.com/office/drawing/2014/main" id="{7839ACE5-DEF0-4DC8-B47C-465B4660050A}"/>
                </a:ext>
              </a:extLst>
            </p:cNvPr>
            <p:cNvSpPr/>
            <p:nvPr/>
          </p:nvSpPr>
          <p:spPr bwMode="auto">
            <a:xfrm>
              <a:off x="8684336" y="5868512"/>
              <a:ext cx="1606028" cy="532288"/>
            </a:xfrm>
            <a:prstGeom prst="wedgeRectCallout">
              <a:avLst>
                <a:gd name="adj1" fmla="val 21094"/>
                <a:gd name="adj2" fmla="val -87902"/>
              </a:avLst>
            </a:prstGeom>
            <a:grp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39" name="Speech Bubble: Rectangle 38">
              <a:extLst>
                <a:ext uri="{FF2B5EF4-FFF2-40B4-BE49-F238E27FC236}">
                  <a16:creationId xmlns:a16="http://schemas.microsoft.com/office/drawing/2014/main" id="{C7B195FD-1826-499B-94C3-4302849E3611}"/>
                </a:ext>
              </a:extLst>
            </p:cNvPr>
            <p:cNvSpPr/>
            <p:nvPr/>
          </p:nvSpPr>
          <p:spPr bwMode="auto">
            <a:xfrm>
              <a:off x="3730718" y="5868512"/>
              <a:ext cx="1762548" cy="532288"/>
            </a:xfrm>
            <a:prstGeom prst="wedgeRectCallout">
              <a:avLst>
                <a:gd name="adj1" fmla="val -21921"/>
                <a:gd name="adj2" fmla="val -91481"/>
              </a:avLst>
            </a:prstGeom>
            <a:grp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0" name="Speech Bubble: Rectangle 39">
              <a:extLst>
                <a:ext uri="{FF2B5EF4-FFF2-40B4-BE49-F238E27FC236}">
                  <a16:creationId xmlns:a16="http://schemas.microsoft.com/office/drawing/2014/main" id="{0FF8CE0C-F4CF-44FC-853D-6FED76C8F6DF}"/>
                </a:ext>
              </a:extLst>
            </p:cNvPr>
            <p:cNvSpPr/>
            <p:nvPr/>
          </p:nvSpPr>
          <p:spPr bwMode="auto">
            <a:xfrm>
              <a:off x="4949178" y="5868512"/>
              <a:ext cx="1606028" cy="532288"/>
            </a:xfrm>
            <a:prstGeom prst="wedgeRectCallout">
              <a:avLst>
                <a:gd name="adj1" fmla="val -21921"/>
                <a:gd name="adj2" fmla="val -91481"/>
              </a:avLst>
            </a:prstGeom>
            <a:grp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1" name="Speech Bubble: Rectangle 40">
              <a:extLst>
                <a:ext uri="{FF2B5EF4-FFF2-40B4-BE49-F238E27FC236}">
                  <a16:creationId xmlns:a16="http://schemas.microsoft.com/office/drawing/2014/main" id="{F29D1DFC-1D8F-4438-9B7F-A5D968F4B1D5}"/>
                </a:ext>
              </a:extLst>
            </p:cNvPr>
            <p:cNvSpPr/>
            <p:nvPr/>
          </p:nvSpPr>
          <p:spPr bwMode="auto">
            <a:xfrm>
              <a:off x="6051646" y="5868512"/>
              <a:ext cx="1606028" cy="532288"/>
            </a:xfrm>
            <a:prstGeom prst="wedgeRectCallout">
              <a:avLst>
                <a:gd name="adj1" fmla="val -21921"/>
                <a:gd name="adj2" fmla="val -91481"/>
              </a:avLst>
            </a:prstGeom>
            <a:grp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2" name="Speech Bubble: Rectangle 41">
              <a:extLst>
                <a:ext uri="{FF2B5EF4-FFF2-40B4-BE49-F238E27FC236}">
                  <a16:creationId xmlns:a16="http://schemas.microsoft.com/office/drawing/2014/main" id="{0241E48F-7CD8-41B5-9BF9-65B6ADA84531}"/>
                </a:ext>
              </a:extLst>
            </p:cNvPr>
            <p:cNvSpPr/>
            <p:nvPr/>
          </p:nvSpPr>
          <p:spPr bwMode="auto">
            <a:xfrm>
              <a:off x="7166949" y="5868512"/>
              <a:ext cx="1606028" cy="532288"/>
            </a:xfrm>
            <a:prstGeom prst="wedgeRectCallout">
              <a:avLst>
                <a:gd name="adj1" fmla="val -21921"/>
                <a:gd name="adj2" fmla="val -91481"/>
              </a:avLst>
            </a:prstGeom>
            <a:grp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27432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7" name="Rectangle 26">
              <a:extLst>
                <a:ext uri="{FF2B5EF4-FFF2-40B4-BE49-F238E27FC236}">
                  <a16:creationId xmlns:a16="http://schemas.microsoft.com/office/drawing/2014/main" id="{D1CAB3E8-19E2-4524-BF1D-A2770D89823D}"/>
                </a:ext>
              </a:extLst>
            </p:cNvPr>
            <p:cNvSpPr/>
            <p:nvPr/>
          </p:nvSpPr>
          <p:spPr>
            <a:xfrm>
              <a:off x="3730718" y="6003244"/>
              <a:ext cx="6559646" cy="338554"/>
            </a:xfrm>
            <a:prstGeom prst="rect">
              <a:avLst/>
            </a:prstGeom>
            <a:grpFill/>
          </p:spPr>
          <p:txBody>
            <a:bodyPr wrap="square">
              <a:spAutoFit/>
            </a:bodyPr>
            <a:lstStyle/>
            <a:p>
              <a:pPr marL="27432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Your customer can </a:t>
              </a:r>
              <a:r>
                <a:rPr lang="en-US" sz="1600" i="1">
                  <a:gradFill>
                    <a:gsLst>
                      <a:gs pos="0">
                        <a:srgbClr val="FFFFFF"/>
                      </a:gs>
                      <a:gs pos="100000">
                        <a:srgbClr val="FFFFFF"/>
                      </a:gs>
                    </a:gsLst>
                    <a:lin ang="5400000" scaled="0"/>
                  </a:gradFill>
                  <a:latin typeface="Segoe UI Semibold"/>
                  <a:ea typeface="Segoe UI" pitchFamily="34" charset="0"/>
                  <a:cs typeface="Segoe UI" pitchFamily="34" charset="0"/>
                </a:rPr>
                <a:t>run </a:t>
              </a:r>
              <a:r>
                <a:rPr kumimoji="0" lang="en-US" sz="16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any of these</a:t>
              </a:r>
            </a:p>
          </p:txBody>
        </p:sp>
      </p:grpSp>
      <p:grpSp>
        <p:nvGrpSpPr>
          <p:cNvPr id="52" name="Group 51">
            <a:extLst>
              <a:ext uri="{FF2B5EF4-FFF2-40B4-BE49-F238E27FC236}">
                <a16:creationId xmlns:a16="http://schemas.microsoft.com/office/drawing/2014/main" id="{47A87C0E-6E69-406D-8540-ADDE621F45F2}"/>
              </a:ext>
            </a:extLst>
          </p:cNvPr>
          <p:cNvGrpSpPr/>
          <p:nvPr/>
        </p:nvGrpSpPr>
        <p:grpSpPr>
          <a:xfrm>
            <a:off x="3642056" y="4925051"/>
            <a:ext cx="6699260" cy="686250"/>
            <a:chOff x="3642056" y="4925749"/>
            <a:chExt cx="6699260" cy="686250"/>
          </a:xfrm>
        </p:grpSpPr>
        <p:sp>
          <p:nvSpPr>
            <p:cNvPr id="16" name="Rectangle: Rounded Corners 15">
              <a:extLst>
                <a:ext uri="{FF2B5EF4-FFF2-40B4-BE49-F238E27FC236}">
                  <a16:creationId xmlns:a16="http://schemas.microsoft.com/office/drawing/2014/main" id="{E5B358E5-0704-4673-8556-95E076AFEA57}"/>
                </a:ext>
              </a:extLst>
            </p:cNvPr>
            <p:cNvSpPr/>
            <p:nvPr/>
          </p:nvSpPr>
          <p:spPr bwMode="auto">
            <a:xfrm>
              <a:off x="8106904" y="4925749"/>
              <a:ext cx="1117141" cy="686250"/>
            </a:xfrm>
            <a:prstGeom prst="roundRect">
              <a:avLst>
                <a:gd name="adj" fmla="val 0"/>
              </a:avLst>
            </a:prstGeom>
            <a:solidFill>
              <a:schemeClr val="accent1">
                <a:alpha val="93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1909</a:t>
              </a:r>
            </a:p>
          </p:txBody>
        </p:sp>
        <p:sp>
          <p:nvSpPr>
            <p:cNvPr id="36" name="Rectangle: Rounded Corners 35">
              <a:extLst>
                <a:ext uri="{FF2B5EF4-FFF2-40B4-BE49-F238E27FC236}">
                  <a16:creationId xmlns:a16="http://schemas.microsoft.com/office/drawing/2014/main" id="{1996A351-996D-4A5C-99CF-CBF3AD5F0B65}"/>
                </a:ext>
              </a:extLst>
            </p:cNvPr>
            <p:cNvSpPr/>
            <p:nvPr/>
          </p:nvSpPr>
          <p:spPr bwMode="auto">
            <a:xfrm>
              <a:off x="3642056" y="4925749"/>
              <a:ext cx="1117142" cy="685666"/>
            </a:xfrm>
            <a:prstGeom prst="roundRect">
              <a:avLst>
                <a:gd name="adj" fmla="val 0"/>
              </a:avLst>
            </a:prstGeom>
            <a:solidFill>
              <a:schemeClr val="accent1">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1709</a:t>
              </a:r>
            </a:p>
          </p:txBody>
        </p:sp>
        <p:sp>
          <p:nvSpPr>
            <p:cNvPr id="44" name="Rectangle: Rounded Corners 43">
              <a:extLst>
                <a:ext uri="{FF2B5EF4-FFF2-40B4-BE49-F238E27FC236}">
                  <a16:creationId xmlns:a16="http://schemas.microsoft.com/office/drawing/2014/main" id="{115260D0-152D-4E95-810E-CDADF153D3C8}"/>
                </a:ext>
              </a:extLst>
            </p:cNvPr>
            <p:cNvSpPr/>
            <p:nvPr/>
          </p:nvSpPr>
          <p:spPr bwMode="auto">
            <a:xfrm>
              <a:off x="4758268" y="4925749"/>
              <a:ext cx="1117142" cy="685666"/>
            </a:xfrm>
            <a:prstGeom prst="roundRect">
              <a:avLst>
                <a:gd name="adj" fmla="val 0"/>
              </a:avLst>
            </a:prstGeom>
            <a:solidFill>
              <a:schemeClr val="accent1">
                <a:alpha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1803</a:t>
              </a:r>
            </a:p>
          </p:txBody>
        </p:sp>
        <p:sp>
          <p:nvSpPr>
            <p:cNvPr id="45" name="Rectangle: Rounded Corners 44">
              <a:extLst>
                <a:ext uri="{FF2B5EF4-FFF2-40B4-BE49-F238E27FC236}">
                  <a16:creationId xmlns:a16="http://schemas.microsoft.com/office/drawing/2014/main" id="{A91B284F-9E31-449E-89DD-FFF93E0E483C}"/>
                </a:ext>
              </a:extLst>
            </p:cNvPr>
            <p:cNvSpPr/>
            <p:nvPr/>
          </p:nvSpPr>
          <p:spPr bwMode="auto">
            <a:xfrm>
              <a:off x="5874480" y="4925749"/>
              <a:ext cx="1117142" cy="685666"/>
            </a:xfrm>
            <a:prstGeom prst="roundRect">
              <a:avLst>
                <a:gd name="adj" fmla="val 0"/>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1809</a:t>
              </a:r>
            </a:p>
          </p:txBody>
        </p:sp>
        <p:sp>
          <p:nvSpPr>
            <p:cNvPr id="53" name="Rectangle: Rounded Corners 52">
              <a:extLst>
                <a:ext uri="{FF2B5EF4-FFF2-40B4-BE49-F238E27FC236}">
                  <a16:creationId xmlns:a16="http://schemas.microsoft.com/office/drawing/2014/main" id="{741886F1-24AB-4AAD-8503-CA42AB75025E}"/>
                </a:ext>
              </a:extLst>
            </p:cNvPr>
            <p:cNvSpPr/>
            <p:nvPr/>
          </p:nvSpPr>
          <p:spPr bwMode="auto">
            <a:xfrm>
              <a:off x="6990692" y="4925749"/>
              <a:ext cx="1117142" cy="685666"/>
            </a:xfrm>
            <a:prstGeom prst="roundRect">
              <a:avLst>
                <a:gd name="adj" fmla="val 0"/>
              </a:avLst>
            </a:prstGeom>
            <a:solidFill>
              <a:schemeClr val="accent1">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1903</a:t>
              </a:r>
            </a:p>
          </p:txBody>
        </p:sp>
        <p:sp>
          <p:nvSpPr>
            <p:cNvPr id="55" name="Rectangle: Rounded Corners 54">
              <a:extLst>
                <a:ext uri="{FF2B5EF4-FFF2-40B4-BE49-F238E27FC236}">
                  <a16:creationId xmlns:a16="http://schemas.microsoft.com/office/drawing/2014/main" id="{9D1A68FE-83DD-4265-B450-CCD01C1E82CA}"/>
                </a:ext>
              </a:extLst>
            </p:cNvPr>
            <p:cNvSpPr/>
            <p:nvPr/>
          </p:nvSpPr>
          <p:spPr bwMode="auto">
            <a:xfrm>
              <a:off x="9223119" y="4925749"/>
              <a:ext cx="1118197" cy="685664"/>
            </a:xfrm>
            <a:prstGeom prst="roundRect">
              <a:avLst>
                <a:gd name="adj" fmla="val 0"/>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2004</a:t>
              </a:r>
            </a:p>
          </p:txBody>
        </p:sp>
      </p:grpSp>
      <p:sp>
        <p:nvSpPr>
          <p:cNvPr id="63" name="Rectangle: Rounded Corners 62">
            <a:extLst>
              <a:ext uri="{FF2B5EF4-FFF2-40B4-BE49-F238E27FC236}">
                <a16:creationId xmlns:a16="http://schemas.microsoft.com/office/drawing/2014/main" id="{0C32185F-4A19-42AE-9007-5CCA7960C85A}"/>
              </a:ext>
            </a:extLst>
          </p:cNvPr>
          <p:cNvSpPr/>
          <p:nvPr/>
        </p:nvSpPr>
        <p:spPr bwMode="auto">
          <a:xfrm>
            <a:off x="9223118" y="3018011"/>
            <a:ext cx="1118197" cy="686250"/>
          </a:xfrm>
          <a:prstGeom prst="roundRect">
            <a:avLst>
              <a:gd name="adj" fmla="val 0"/>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2004</a:t>
            </a:r>
          </a:p>
        </p:txBody>
      </p:sp>
      <p:sp>
        <p:nvSpPr>
          <p:cNvPr id="13" name="Rectangle 12">
            <a:extLst>
              <a:ext uri="{FF2B5EF4-FFF2-40B4-BE49-F238E27FC236}">
                <a16:creationId xmlns:a16="http://schemas.microsoft.com/office/drawing/2014/main" id="{D6E1B8A9-1558-41F5-818E-099E58BCDE6F}"/>
              </a:ext>
            </a:extLst>
          </p:cNvPr>
          <p:cNvSpPr/>
          <p:nvPr/>
        </p:nvSpPr>
        <p:spPr bwMode="auto">
          <a:xfrm>
            <a:off x="12248810" y="-345831"/>
            <a:ext cx="1512981" cy="754966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FBB9993C-ED39-4C8F-AAD2-3F1CEACD7B25}"/>
              </a:ext>
            </a:extLst>
          </p:cNvPr>
          <p:cNvSpPr/>
          <p:nvPr/>
        </p:nvSpPr>
        <p:spPr bwMode="auto">
          <a:xfrm>
            <a:off x="12362731" y="0"/>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FFFFFF"/>
                </a:solidFill>
              </a:rPr>
              <a:t>Accent 1</a:t>
            </a:r>
          </a:p>
        </p:txBody>
      </p:sp>
      <p:sp>
        <p:nvSpPr>
          <p:cNvPr id="49" name="Rectangle 48">
            <a:extLst>
              <a:ext uri="{FF2B5EF4-FFF2-40B4-BE49-F238E27FC236}">
                <a16:creationId xmlns:a16="http://schemas.microsoft.com/office/drawing/2014/main" id="{92BE698E-A912-4C2C-B6F4-45E5C76F8682}"/>
              </a:ext>
            </a:extLst>
          </p:cNvPr>
          <p:cNvSpPr/>
          <p:nvPr/>
        </p:nvSpPr>
        <p:spPr bwMode="auto">
          <a:xfrm>
            <a:off x="12362731" y="1158379"/>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FFFFFF"/>
                </a:solidFill>
              </a:rPr>
              <a:t>Accent 2</a:t>
            </a:r>
          </a:p>
        </p:txBody>
      </p:sp>
      <p:sp>
        <p:nvSpPr>
          <p:cNvPr id="50" name="Rectangle 49">
            <a:extLst>
              <a:ext uri="{FF2B5EF4-FFF2-40B4-BE49-F238E27FC236}">
                <a16:creationId xmlns:a16="http://schemas.microsoft.com/office/drawing/2014/main" id="{705E025E-0BF1-40E6-86F9-4C69FD88025D}"/>
              </a:ext>
            </a:extLst>
          </p:cNvPr>
          <p:cNvSpPr/>
          <p:nvPr/>
        </p:nvSpPr>
        <p:spPr bwMode="auto">
          <a:xfrm>
            <a:off x="12362731" y="2327877"/>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FFFFFF"/>
                </a:solidFill>
              </a:rPr>
              <a:t>Accent 3</a:t>
            </a:r>
          </a:p>
        </p:txBody>
      </p:sp>
      <p:sp>
        <p:nvSpPr>
          <p:cNvPr id="51" name="Rectangle 50">
            <a:extLst>
              <a:ext uri="{FF2B5EF4-FFF2-40B4-BE49-F238E27FC236}">
                <a16:creationId xmlns:a16="http://schemas.microsoft.com/office/drawing/2014/main" id="{C96ADF5F-2C00-4207-BA65-D59E6BBF7483}"/>
              </a:ext>
            </a:extLst>
          </p:cNvPr>
          <p:cNvSpPr/>
          <p:nvPr/>
        </p:nvSpPr>
        <p:spPr bwMode="auto">
          <a:xfrm>
            <a:off x="12385008" y="3495509"/>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rgbClr val="000000"/>
                </a:solidFill>
              </a:rPr>
              <a:t>Accent 4</a:t>
            </a:r>
          </a:p>
        </p:txBody>
      </p:sp>
      <p:sp>
        <p:nvSpPr>
          <p:cNvPr id="54" name="Rectangle 53">
            <a:extLst>
              <a:ext uri="{FF2B5EF4-FFF2-40B4-BE49-F238E27FC236}">
                <a16:creationId xmlns:a16="http://schemas.microsoft.com/office/drawing/2014/main" id="{67034750-54E4-4DBF-9641-D8149BD9869E}"/>
              </a:ext>
            </a:extLst>
          </p:cNvPr>
          <p:cNvSpPr/>
          <p:nvPr/>
        </p:nvSpPr>
        <p:spPr bwMode="auto">
          <a:xfrm>
            <a:off x="12362731" y="4473996"/>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rgbClr val="FFFFFF"/>
                </a:solidFill>
              </a:rPr>
              <a:t>Accent 5</a:t>
            </a:r>
          </a:p>
        </p:txBody>
      </p:sp>
      <p:sp>
        <p:nvSpPr>
          <p:cNvPr id="56" name="Rectangle 55">
            <a:extLst>
              <a:ext uri="{FF2B5EF4-FFF2-40B4-BE49-F238E27FC236}">
                <a16:creationId xmlns:a16="http://schemas.microsoft.com/office/drawing/2014/main" id="{F861523B-9D36-4047-B85E-D53E9BE58282}"/>
              </a:ext>
            </a:extLst>
          </p:cNvPr>
          <p:cNvSpPr/>
          <p:nvPr/>
        </p:nvSpPr>
        <p:spPr bwMode="auto">
          <a:xfrm>
            <a:off x="12362730" y="5394491"/>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rgbClr val="FFFFFF"/>
                </a:solidFill>
              </a:rPr>
              <a:t>Accent 6</a:t>
            </a:r>
          </a:p>
        </p:txBody>
      </p:sp>
      <p:sp>
        <p:nvSpPr>
          <p:cNvPr id="58" name="Title 5">
            <a:extLst>
              <a:ext uri="{FF2B5EF4-FFF2-40B4-BE49-F238E27FC236}">
                <a16:creationId xmlns:a16="http://schemas.microsoft.com/office/drawing/2014/main" id="{10B94855-3C85-41E3-9BFB-151C919A176C}"/>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5" name="Title 4">
            <a:extLst>
              <a:ext uri="{FF2B5EF4-FFF2-40B4-BE49-F238E27FC236}">
                <a16:creationId xmlns:a16="http://schemas.microsoft.com/office/drawing/2014/main" id="{873553C8-EDA1-422A-B7DA-794B69237EF7}"/>
              </a:ext>
            </a:extLst>
          </p:cNvPr>
          <p:cNvSpPr>
            <a:spLocks noGrp="1"/>
          </p:cNvSpPr>
          <p:nvPr>
            <p:ph type="title"/>
          </p:nvPr>
        </p:nvSpPr>
        <p:spPr>
          <a:xfrm>
            <a:off x="588263" y="457200"/>
            <a:ext cx="11018520" cy="553998"/>
          </a:xfrm>
        </p:spPr>
        <p:txBody>
          <a:bodyPr/>
          <a:lstStyle/>
          <a:p>
            <a:r>
              <a:rPr lang="en-US"/>
              <a:t>Agility through backwards compatibility</a:t>
            </a:r>
          </a:p>
        </p:txBody>
      </p:sp>
      <p:sp>
        <p:nvSpPr>
          <p:cNvPr id="11" name="Content Placeholder 10">
            <a:extLst>
              <a:ext uri="{FF2B5EF4-FFF2-40B4-BE49-F238E27FC236}">
                <a16:creationId xmlns:a16="http://schemas.microsoft.com/office/drawing/2014/main" id="{F7FF9AC7-C897-43BB-A08E-0FD527BCB24D}"/>
              </a:ext>
            </a:extLst>
          </p:cNvPr>
          <p:cNvSpPr>
            <a:spLocks noGrp="1"/>
          </p:cNvSpPr>
          <p:nvPr>
            <p:ph sz="quarter" idx="10"/>
          </p:nvPr>
        </p:nvSpPr>
        <p:spPr>
          <a:xfrm>
            <a:off x="584200" y="1435100"/>
            <a:ext cx="11018838" cy="861774"/>
          </a:xfrm>
        </p:spPr>
        <p:txBody>
          <a:bodyPr/>
          <a:lstStyle/>
          <a:p>
            <a:pPr marL="0" indent="0">
              <a:buNone/>
            </a:pPr>
            <a:r>
              <a:rPr lang="en-US"/>
              <a:t>New APIs and platform improvements can become instantly available, without waiting for user </a:t>
            </a:r>
            <a:r>
              <a:rPr lang="en-US" err="1"/>
              <a:t>os</a:t>
            </a:r>
            <a:r>
              <a:rPr lang="en-US"/>
              <a:t> updates to catch up.</a:t>
            </a:r>
          </a:p>
        </p:txBody>
      </p:sp>
      <p:sp>
        <p:nvSpPr>
          <p:cNvPr id="61" name="Rectangle: Rounded Corners 60">
            <a:extLst>
              <a:ext uri="{FF2B5EF4-FFF2-40B4-BE49-F238E27FC236}">
                <a16:creationId xmlns:a16="http://schemas.microsoft.com/office/drawing/2014/main" id="{2ACFB474-D951-4411-80EE-9DCD549234BE}"/>
              </a:ext>
            </a:extLst>
          </p:cNvPr>
          <p:cNvSpPr/>
          <p:nvPr/>
        </p:nvSpPr>
        <p:spPr bwMode="auto">
          <a:xfrm>
            <a:off x="8520056" y="2553680"/>
            <a:ext cx="1351738" cy="462416"/>
          </a:xfrm>
          <a:prstGeom prst="roundRect">
            <a:avLst>
              <a:gd name="adj" fmla="val 0"/>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2020</a:t>
            </a:r>
          </a:p>
        </p:txBody>
      </p:sp>
      <p:sp>
        <p:nvSpPr>
          <p:cNvPr id="60" name="Rectangle 59">
            <a:extLst>
              <a:ext uri="{FF2B5EF4-FFF2-40B4-BE49-F238E27FC236}">
                <a16:creationId xmlns:a16="http://schemas.microsoft.com/office/drawing/2014/main" id="{50D9DF6D-F61D-4F35-9D6C-9FE348DE591D}"/>
              </a:ext>
            </a:extLst>
          </p:cNvPr>
          <p:cNvSpPr/>
          <p:nvPr/>
        </p:nvSpPr>
        <p:spPr bwMode="auto">
          <a:xfrm>
            <a:off x="350278" y="2327877"/>
            <a:ext cx="11353800" cy="4415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88409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anim calcmode="lin" valueType="num">
                                      <p:cBhvr>
                                        <p:cTn id="12" dur="500" fill="hold"/>
                                        <p:tgtEl>
                                          <p:spTgt spid="63"/>
                                        </p:tgtEl>
                                        <p:attrNameLst>
                                          <p:attrName>ppt_x</p:attrName>
                                        </p:attrNameLst>
                                      </p:cBhvr>
                                      <p:tavLst>
                                        <p:tav tm="0">
                                          <p:val>
                                            <p:strVal val="#ppt_x"/>
                                          </p:val>
                                        </p:tav>
                                        <p:tav tm="100000">
                                          <p:val>
                                            <p:strVal val="#ppt_x"/>
                                          </p:val>
                                        </p:tav>
                                      </p:tavLst>
                                    </p:anim>
                                    <p:anim calcmode="lin" valueType="num">
                                      <p:cBhvr>
                                        <p:cTn id="13" dur="500" fill="hold"/>
                                        <p:tgtEl>
                                          <p:spTgt spid="63"/>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10" presetClass="exit" presetSubtype="0" fill="hold" grpId="0" nodeType="afterEffect">
                                  <p:stCondLst>
                                    <p:cond delay="0"/>
                                  </p:stCondLst>
                                  <p:childTnLst>
                                    <p:animEffect transition="out" filter="fade">
                                      <p:cBhvr>
                                        <p:cTn id="16" dur="250"/>
                                        <p:tgtEl>
                                          <p:spTgt spid="12"/>
                                        </p:tgtEl>
                                      </p:cBhvr>
                                    </p:animEffect>
                                    <p:set>
                                      <p:cBhvr>
                                        <p:cTn id="17" dur="1" fill="hold">
                                          <p:stCondLst>
                                            <p:cond delay="249"/>
                                          </p:stCondLst>
                                        </p:cTn>
                                        <p:tgtEl>
                                          <p:spTgt spid="12"/>
                                        </p:tgtEl>
                                        <p:attrNameLst>
                                          <p:attrName>style.visibility</p:attrName>
                                        </p:attrNameLst>
                                      </p:cBhvr>
                                      <p:to>
                                        <p:strVal val="hidden"/>
                                      </p:to>
                                    </p:set>
                                  </p:childTnLst>
                                </p:cTn>
                              </p:par>
                              <p:par>
                                <p:cTn id="18" presetID="1" presetClass="entr" presetSubtype="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anim calcmode="lin" valueType="num">
                                      <p:cBhvr>
                                        <p:cTn id="35" dur="500" fill="hold"/>
                                        <p:tgtEl>
                                          <p:spTgt spid="52"/>
                                        </p:tgtEl>
                                        <p:attrNameLst>
                                          <p:attrName>ppt_x</p:attrName>
                                        </p:attrNameLst>
                                      </p:cBhvr>
                                      <p:tavLst>
                                        <p:tav tm="0">
                                          <p:val>
                                            <p:strVal val="#ppt_x"/>
                                          </p:val>
                                        </p:tav>
                                        <p:tav tm="100000">
                                          <p:val>
                                            <p:strVal val="#ppt_x"/>
                                          </p:val>
                                        </p:tav>
                                      </p:tavLst>
                                    </p:anim>
                                    <p:anim calcmode="lin" valueType="num">
                                      <p:cBhvr>
                                        <p:cTn id="36" dur="500" fill="hold"/>
                                        <p:tgtEl>
                                          <p:spTgt spid="52"/>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10" presetClass="exit" presetSubtype="0" fill="hold" nodeType="afterEffect">
                                  <p:stCondLst>
                                    <p:cond delay="0"/>
                                  </p:stCondLst>
                                  <p:childTnLst>
                                    <p:animEffect transition="out" filter="fade">
                                      <p:cBhvr>
                                        <p:cTn id="39" dur="500"/>
                                        <p:tgtEl>
                                          <p:spTgt spid="69"/>
                                        </p:tgtEl>
                                      </p:cBhvr>
                                    </p:animEffect>
                                    <p:set>
                                      <p:cBhvr>
                                        <p:cTn id="40" dur="1" fill="hold">
                                          <p:stCondLst>
                                            <p:cond delay="499"/>
                                          </p:stCondLst>
                                        </p:cTn>
                                        <p:tgtEl>
                                          <p:spTgt spid="6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6" grpId="0"/>
      <p:bldP spid="33" grpId="0"/>
      <p:bldP spid="12" grpId="0" animBg="1"/>
      <p:bldP spid="37" grpId="0" animBg="1"/>
      <p:bldP spid="63" grpId="0" animBg="1"/>
      <p:bldP spid="6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dirty="0"/>
              <a:t>Web experiences</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246221"/>
          </a:xfrm>
        </p:spPr>
        <p:txBody>
          <a:bodyPr/>
          <a:lstStyle/>
          <a:p>
            <a:endParaRPr lang="en-US" sz="1600" dirty="0">
              <a:solidFill>
                <a:schemeClr val="tx1">
                  <a:lumMod val="75000"/>
                </a:schemeClr>
              </a:solidFill>
            </a:endParaRPr>
          </a:p>
        </p:txBody>
      </p:sp>
    </p:spTree>
    <p:extLst>
      <p:ext uri="{BB962C8B-B14F-4D97-AF65-F5344CB8AC3E}">
        <p14:creationId xmlns:p14="http://schemas.microsoft.com/office/powerpoint/2010/main" val="274296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E1B8A9-1558-41F5-818E-099E58BCDE6F}"/>
              </a:ext>
            </a:extLst>
          </p:cNvPr>
          <p:cNvSpPr/>
          <p:nvPr/>
        </p:nvSpPr>
        <p:spPr bwMode="auto">
          <a:xfrm>
            <a:off x="12248810" y="-345831"/>
            <a:ext cx="1512981" cy="754966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itle 5">
            <a:extLst>
              <a:ext uri="{FF2B5EF4-FFF2-40B4-BE49-F238E27FC236}">
                <a16:creationId xmlns:a16="http://schemas.microsoft.com/office/drawing/2014/main" id="{10B94855-3C85-41E3-9BFB-151C919A176C}"/>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sp>
        <p:nvSpPr>
          <p:cNvPr id="5" name="Title 4">
            <a:extLst>
              <a:ext uri="{FF2B5EF4-FFF2-40B4-BE49-F238E27FC236}">
                <a16:creationId xmlns:a16="http://schemas.microsoft.com/office/drawing/2014/main" id="{873553C8-EDA1-422A-B7DA-794B69237EF7}"/>
              </a:ext>
            </a:extLst>
          </p:cNvPr>
          <p:cNvSpPr>
            <a:spLocks noGrp="1"/>
          </p:cNvSpPr>
          <p:nvPr>
            <p:ph type="title"/>
          </p:nvPr>
        </p:nvSpPr>
        <p:spPr>
          <a:xfrm>
            <a:off x="588263" y="457200"/>
            <a:ext cx="11018520" cy="553998"/>
          </a:xfrm>
        </p:spPr>
        <p:txBody>
          <a:bodyPr/>
          <a:lstStyle/>
          <a:p>
            <a:r>
              <a:rPr lang="en-US" dirty="0"/>
              <a:t>Supporting web experiences</a:t>
            </a:r>
          </a:p>
        </p:txBody>
      </p:sp>
      <p:sp>
        <p:nvSpPr>
          <p:cNvPr id="11" name="Content Placeholder 10">
            <a:extLst>
              <a:ext uri="{FF2B5EF4-FFF2-40B4-BE49-F238E27FC236}">
                <a16:creationId xmlns:a16="http://schemas.microsoft.com/office/drawing/2014/main" id="{F7FF9AC7-C897-43BB-A08E-0FD527BCB24D}"/>
              </a:ext>
            </a:extLst>
          </p:cNvPr>
          <p:cNvSpPr>
            <a:spLocks noGrp="1"/>
          </p:cNvSpPr>
          <p:nvPr>
            <p:ph sz="quarter" idx="10"/>
          </p:nvPr>
        </p:nvSpPr>
        <p:spPr>
          <a:xfrm>
            <a:off x="913810" y="1817871"/>
            <a:ext cx="3105298" cy="1292662"/>
          </a:xfrm>
        </p:spPr>
        <p:txBody>
          <a:bodyPr/>
          <a:lstStyle/>
          <a:p>
            <a:pPr marL="0" indent="0" algn="ctr">
              <a:buNone/>
            </a:pPr>
            <a:r>
              <a:rPr lang="en-US" dirty="0" err="1"/>
              <a:t>WebBrowser</a:t>
            </a:r>
            <a:r>
              <a:rPr lang="en-US" dirty="0"/>
              <a:t> control in WPF and Windows Forms</a:t>
            </a:r>
          </a:p>
        </p:txBody>
      </p:sp>
      <p:pic>
        <p:nvPicPr>
          <p:cNvPr id="2" name="Picture 2" descr="Internet Explorer logo and symbol, meaning, history, PNG">
            <a:extLst>
              <a:ext uri="{FF2B5EF4-FFF2-40B4-BE49-F238E27FC236}">
                <a16:creationId xmlns:a16="http://schemas.microsoft.com/office/drawing/2014/main" id="{41ED1E44-36EB-4196-9CF8-1328F649D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815" y="3429000"/>
            <a:ext cx="3187287" cy="19920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cared Horror GIF">
            <a:extLst>
              <a:ext uri="{FF2B5EF4-FFF2-40B4-BE49-F238E27FC236}">
                <a16:creationId xmlns:a16="http://schemas.microsoft.com/office/drawing/2014/main" id="{353D6264-9A70-4216-B198-A3DEC52B2A9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84475" y="3536281"/>
            <a:ext cx="2563966" cy="19920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10">
            <a:extLst>
              <a:ext uri="{FF2B5EF4-FFF2-40B4-BE49-F238E27FC236}">
                <a16:creationId xmlns:a16="http://schemas.microsoft.com/office/drawing/2014/main" id="{3050DAAA-BBE9-41FB-B110-9F5ECF911E64}"/>
              </a:ext>
            </a:extLst>
          </p:cNvPr>
          <p:cNvSpPr txBox="1">
            <a:spLocks/>
          </p:cNvSpPr>
          <p:nvPr/>
        </p:nvSpPr>
        <p:spPr>
          <a:xfrm>
            <a:off x="7669030" y="1951093"/>
            <a:ext cx="3105298"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dirty="0"/>
              <a:t>Welcome new WebView2 control!</a:t>
            </a:r>
          </a:p>
        </p:txBody>
      </p:sp>
      <p:pic>
        <p:nvPicPr>
          <p:cNvPr id="2050" name="Picture 2" descr="Microsoft unveils new Edge browser logo that no longer looks like Internet  Explorer - The Verge">
            <a:extLst>
              <a:ext uri="{FF2B5EF4-FFF2-40B4-BE49-F238E27FC236}">
                <a16:creationId xmlns:a16="http://schemas.microsoft.com/office/drawing/2014/main" id="{951D65C5-8472-4A19-97C5-D57331C3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2915" y="3157275"/>
            <a:ext cx="3161413" cy="237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573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1000"/>
                                        <p:tgtEl>
                                          <p:spTgt spid="2050"/>
                                        </p:tgtEl>
                                      </p:cBhvr>
                                    </p:animEffect>
                                    <p:anim calcmode="lin" valueType="num">
                                      <p:cBhvr>
                                        <p:cTn id="18" dur="1000" fill="hold"/>
                                        <p:tgtEl>
                                          <p:spTgt spid="2050"/>
                                        </p:tgtEl>
                                        <p:attrNameLst>
                                          <p:attrName>ppt_x</p:attrName>
                                        </p:attrNameLst>
                                      </p:cBhvr>
                                      <p:tavLst>
                                        <p:tav tm="0">
                                          <p:val>
                                            <p:strVal val="#ppt_x"/>
                                          </p:val>
                                        </p:tav>
                                        <p:tav tm="100000">
                                          <p:val>
                                            <p:strVal val="#ppt_x"/>
                                          </p:val>
                                        </p:tav>
                                      </p:tavLst>
                                    </p:anim>
                                    <p:anim calcmode="lin" valueType="num">
                                      <p:cBhvr>
                                        <p:cTn id="1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E1D2-C860-4AEA-9C67-2F780EC68307}"/>
              </a:ext>
            </a:extLst>
          </p:cNvPr>
          <p:cNvSpPr>
            <a:spLocks noGrp="1"/>
          </p:cNvSpPr>
          <p:nvPr>
            <p:ph type="title"/>
          </p:nvPr>
        </p:nvSpPr>
        <p:spPr/>
        <p:txBody>
          <a:bodyPr/>
          <a:lstStyle/>
          <a:p>
            <a:r>
              <a:rPr lang="en-US" dirty="0"/>
              <a:t>WebView2</a:t>
            </a:r>
          </a:p>
        </p:txBody>
      </p:sp>
      <p:sp>
        <p:nvSpPr>
          <p:cNvPr id="3" name="Content Placeholder 2">
            <a:extLst>
              <a:ext uri="{FF2B5EF4-FFF2-40B4-BE49-F238E27FC236}">
                <a16:creationId xmlns:a16="http://schemas.microsoft.com/office/drawing/2014/main" id="{26064A57-5619-48D5-9D43-9D0E5B658C0E}"/>
              </a:ext>
            </a:extLst>
          </p:cNvPr>
          <p:cNvSpPr>
            <a:spLocks noGrp="1"/>
          </p:cNvSpPr>
          <p:nvPr>
            <p:ph sz="quarter" idx="10"/>
          </p:nvPr>
        </p:nvSpPr>
        <p:spPr>
          <a:xfrm>
            <a:off x="584200" y="1435100"/>
            <a:ext cx="11018838" cy="4776692"/>
          </a:xfrm>
        </p:spPr>
        <p:txBody>
          <a:bodyPr/>
          <a:lstStyle/>
          <a:p>
            <a:r>
              <a:rPr lang="en-US" dirty="0"/>
              <a:t>Based on Edge Chromium engine</a:t>
            </a:r>
          </a:p>
          <a:p>
            <a:r>
              <a:rPr lang="en-US" dirty="0"/>
              <a:t>Supports WPF, Windows Forms, C++ and UWP</a:t>
            </a:r>
          </a:p>
          <a:p>
            <a:r>
              <a:rPr lang="en-US" dirty="0"/>
              <a:t>It’s independent from the Edge browser, but it needs the WebView2 runtime</a:t>
            </a:r>
          </a:p>
          <a:p>
            <a:r>
              <a:rPr lang="en-US" dirty="0"/>
              <a:t>Two deployment approaches:</a:t>
            </a:r>
          </a:p>
          <a:p>
            <a:pPr lvl="1"/>
            <a:r>
              <a:rPr lang="en-US" dirty="0"/>
              <a:t>Evergreen: the installer takes care of keeping the runtime up-to-date</a:t>
            </a:r>
          </a:p>
          <a:p>
            <a:pPr lvl="1"/>
            <a:r>
              <a:rPr lang="en-US" dirty="0"/>
              <a:t>Fixed version: you must manually upgrade to newer versions</a:t>
            </a:r>
          </a:p>
          <a:p>
            <a:r>
              <a:rPr lang="en-US" dirty="0"/>
              <a:t>Development and testing phase: use a non-stable Edge version</a:t>
            </a:r>
          </a:p>
          <a:p>
            <a:pPr lvl="1"/>
            <a:r>
              <a:rPr lang="en-US" dirty="0"/>
              <a:t>Beta</a:t>
            </a:r>
          </a:p>
          <a:p>
            <a:pPr lvl="1"/>
            <a:r>
              <a:rPr lang="en-US" dirty="0"/>
              <a:t>Dev</a:t>
            </a:r>
          </a:p>
          <a:p>
            <a:pPr lvl="1"/>
            <a:r>
              <a:rPr lang="en-US" dirty="0"/>
              <a:t>Canary</a:t>
            </a:r>
          </a:p>
        </p:txBody>
      </p:sp>
    </p:spTree>
    <p:extLst>
      <p:ext uri="{BB962C8B-B14F-4D97-AF65-F5344CB8AC3E}">
        <p14:creationId xmlns:p14="http://schemas.microsoft.com/office/powerpoint/2010/main" val="3872220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C91A2-CC6A-408A-83FF-DBAE9065EBB8}"/>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F26A024E-63B5-4669-BEC1-23DB8D7693B0}"/>
              </a:ext>
            </a:extLst>
          </p:cNvPr>
          <p:cNvSpPr>
            <a:spLocks noGrp="1"/>
          </p:cNvSpPr>
          <p:nvPr>
            <p:ph type="body" sz="quarter" idx="12"/>
          </p:nvPr>
        </p:nvSpPr>
        <p:spPr/>
        <p:txBody>
          <a:bodyPr/>
          <a:lstStyle/>
          <a:p>
            <a:r>
              <a:rPr lang="en-US" dirty="0"/>
              <a:t>WebView 2</a:t>
            </a:r>
          </a:p>
        </p:txBody>
      </p:sp>
    </p:spTree>
    <p:extLst>
      <p:ext uri="{BB962C8B-B14F-4D97-AF65-F5344CB8AC3E}">
        <p14:creationId xmlns:p14="http://schemas.microsoft.com/office/powerpoint/2010/main" val="256558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F193-EA71-46C8-89B6-7890D0996579}"/>
              </a:ext>
            </a:extLst>
          </p:cNvPr>
          <p:cNvSpPr>
            <a:spLocks noGrp="1"/>
          </p:cNvSpPr>
          <p:nvPr>
            <p:ph type="title"/>
          </p:nvPr>
        </p:nvSpPr>
        <p:spPr>
          <a:xfrm>
            <a:off x="585216" y="3033223"/>
            <a:ext cx="9144000" cy="498598"/>
          </a:xfrm>
        </p:spPr>
        <p:txBody>
          <a:bodyPr/>
          <a:lstStyle/>
          <a:p>
            <a:r>
              <a:rPr lang="en-US"/>
              <a:t>Modern and accessible UI and input</a:t>
            </a:r>
          </a:p>
        </p:txBody>
      </p:sp>
      <p:sp>
        <p:nvSpPr>
          <p:cNvPr id="3" name="Text Placeholder 2">
            <a:extLst>
              <a:ext uri="{FF2B5EF4-FFF2-40B4-BE49-F238E27FC236}">
                <a16:creationId xmlns:a16="http://schemas.microsoft.com/office/drawing/2014/main" id="{F322F732-80F7-4245-86AE-C127172FE682}"/>
              </a:ext>
            </a:extLst>
          </p:cNvPr>
          <p:cNvSpPr>
            <a:spLocks noGrp="1"/>
          </p:cNvSpPr>
          <p:nvPr>
            <p:ph type="body" sz="quarter" idx="12"/>
          </p:nvPr>
        </p:nvSpPr>
        <p:spPr>
          <a:xfrm>
            <a:off x="585216" y="3531821"/>
            <a:ext cx="9144000" cy="246221"/>
          </a:xfrm>
        </p:spPr>
        <p:txBody>
          <a:bodyPr/>
          <a:lstStyle/>
          <a:p>
            <a:endParaRPr lang="en-US" sz="1600" dirty="0">
              <a:solidFill>
                <a:schemeClr val="tx1">
                  <a:lumMod val="75000"/>
                </a:schemeClr>
              </a:solidFill>
            </a:endParaRPr>
          </a:p>
        </p:txBody>
      </p:sp>
    </p:spTree>
    <p:extLst>
      <p:ext uri="{BB962C8B-B14F-4D97-AF65-F5344CB8AC3E}">
        <p14:creationId xmlns:p14="http://schemas.microsoft.com/office/powerpoint/2010/main" val="142924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CD34-6240-48DE-AC34-E75AA004DB22}"/>
              </a:ext>
            </a:extLst>
          </p:cNvPr>
          <p:cNvSpPr>
            <a:spLocks noGrp="1"/>
          </p:cNvSpPr>
          <p:nvPr>
            <p:ph type="title"/>
          </p:nvPr>
        </p:nvSpPr>
        <p:spPr/>
        <p:txBody>
          <a:bodyPr/>
          <a:lstStyle/>
          <a:p>
            <a:r>
              <a:rPr lang="en-US" dirty="0"/>
              <a:t>WinUI</a:t>
            </a:r>
          </a:p>
        </p:txBody>
      </p:sp>
      <p:sp>
        <p:nvSpPr>
          <p:cNvPr id="3" name="Content Placeholder 2">
            <a:extLst>
              <a:ext uri="{FF2B5EF4-FFF2-40B4-BE49-F238E27FC236}">
                <a16:creationId xmlns:a16="http://schemas.microsoft.com/office/drawing/2014/main" id="{7F74B88E-1CBA-432A-9EE8-AB122CF6EC20}"/>
              </a:ext>
            </a:extLst>
          </p:cNvPr>
          <p:cNvSpPr>
            <a:spLocks noGrp="1"/>
          </p:cNvSpPr>
          <p:nvPr>
            <p:ph sz="quarter" idx="10"/>
          </p:nvPr>
        </p:nvSpPr>
        <p:spPr>
          <a:xfrm>
            <a:off x="584200" y="1435100"/>
            <a:ext cx="11018838" cy="3877985"/>
          </a:xfrm>
        </p:spPr>
        <p:txBody>
          <a:bodyPr/>
          <a:lstStyle/>
          <a:p>
            <a:r>
              <a:rPr lang="en-US" dirty="0"/>
              <a:t>Native UI platform for Windows 10</a:t>
            </a:r>
          </a:p>
          <a:p>
            <a:r>
              <a:rPr lang="en-US" dirty="0"/>
              <a:t>It moves controls and resources from the OS to a NuGet package</a:t>
            </a:r>
          </a:p>
          <a:p>
            <a:r>
              <a:rPr lang="en-US" dirty="0"/>
              <a:t>It makes easier to leverage UI controls independently from the OS version</a:t>
            </a:r>
          </a:p>
          <a:p>
            <a:r>
              <a:rPr lang="en-US" dirty="0"/>
              <a:t>More agility in fixing bugs and adding new features</a:t>
            </a:r>
          </a:p>
          <a:p>
            <a:r>
              <a:rPr lang="en-US" dirty="0"/>
              <a:t>Open source on GitHub: </a:t>
            </a:r>
            <a:r>
              <a:rPr lang="en-US" dirty="0">
                <a:hlinkClick r:id="rId3"/>
              </a:rPr>
              <a:t>https://github.com/microsoft/microsoft-ui-xaml</a:t>
            </a:r>
            <a:r>
              <a:rPr lang="en-US" dirty="0"/>
              <a:t> </a:t>
            </a:r>
          </a:p>
          <a:p>
            <a:endParaRPr lang="en-US" dirty="0"/>
          </a:p>
        </p:txBody>
      </p:sp>
      <p:pic>
        <p:nvPicPr>
          <p:cNvPr id="1026" name="Picture 2" descr="Logo Re-Design and Swag · Issue #1185 · microsoft/microsoft-ui ...">
            <a:extLst>
              <a:ext uri="{FF2B5EF4-FFF2-40B4-BE49-F238E27FC236}">
                <a16:creationId xmlns:a16="http://schemas.microsoft.com/office/drawing/2014/main" id="{17717155-C3A8-4E2A-906D-DAA5EF68F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2834" y="4511244"/>
            <a:ext cx="2346756" cy="234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2856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noGrp="1"/>
          </p:cNvSpPr>
          <p:nvPr>
            <p:ph type="title" idx="4294967295"/>
          </p:nvPr>
        </p:nvSpPr>
        <p:spPr>
          <a:xfrm>
            <a:off x="0" y="1082675"/>
            <a:ext cx="12192000" cy="6762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.NET</a:t>
            </a:r>
          </a:p>
        </p:txBody>
      </p:sp>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chemeClr val="tx1"/>
                </a:solidFill>
                <a:effectLst/>
                <a:uLnTx/>
                <a:uFillTx/>
                <a:latin typeface="Quire Sans" panose="020B0502040204020203" pitchFamily="34" charset="0"/>
                <a:cs typeface="Quire Sans" panose="020B0502040204020203"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Quire Sans" panose="020B0502040204020203" pitchFamily="34" charset="0"/>
                <a:cs typeface="Quire Sans" panose="020B0502040204020203"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Quire Sans" panose="020B0502040204020203" pitchFamily="34" charset="0"/>
                <a:cs typeface="Quire Sans" panose="020B0502040204020203"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Quire Sans" panose="020B0502040204020203" pitchFamily="34" charset="0"/>
                <a:cs typeface="Quire Sans" panose="020B0502040204020203"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Quire Sans" panose="020B0502040204020203" pitchFamily="34" charset="0"/>
                <a:cs typeface="Quire Sans" panose="020B0502040204020203"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Quire Sans" panose="020B0502040204020203" pitchFamily="34" charset="0"/>
                <a:cs typeface="Quire Sans" panose="020B0502040204020203"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Quire Sans" panose="020B0502040204020203" pitchFamily="34" charset="0"/>
                <a:cs typeface="Quire Sans" panose="020B0502040204020203"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dirty="0">
              <a:ln>
                <a:noFill/>
              </a:ln>
              <a:solidFill>
                <a:schemeClr val="tx1"/>
              </a:soli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solidFill>
                <a:schemeClr val="tx1"/>
              </a:solidFill>
              <a:effectLst/>
              <a:uLnTx/>
              <a:uFillTx/>
              <a:latin typeface="Segoe UI Semilight"/>
              <a:ea typeface="+mn-ea"/>
              <a:cs typeface="+mn-cs"/>
            </a:endParaRPr>
          </a:p>
        </p:txBody>
      </p:sp>
      <p:pic>
        <p:nvPicPr>
          <p:cNvPr id="3074" name="Picture 2" descr=".NET logo">
            <a:extLst>
              <a:ext uri="{FF2B5EF4-FFF2-40B4-BE49-F238E27FC236}">
                <a16:creationId xmlns:a16="http://schemas.microsoft.com/office/drawing/2014/main" id="{12A126FC-9140-4704-8111-22B0AA913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106" y="4729931"/>
            <a:ext cx="1165788" cy="1165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11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86"/>
                                        </p:tgtEl>
                                      </p:cBhvr>
                                      <p:by x="150000" y="150000"/>
                                    </p:animScale>
                                  </p:childTnLst>
                                </p:cTn>
                              </p:par>
                              <p:par>
                                <p:cTn id="19" presetID="6" presetClass="emph" presetSubtype="0" fill="hold" grpId="0" nodeType="withEffect">
                                  <p:stCondLst>
                                    <p:cond delay="0"/>
                                  </p:stCondLst>
                                  <p:childTnLst>
                                    <p:animScale>
                                      <p:cBhvr>
                                        <p:cTn id="20" dur="2000" fill="hold"/>
                                        <p:tgtEl>
                                          <p:spTgt spid="10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P spid="10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039B8-A945-44C7-BD87-3102976D5667}"/>
              </a:ext>
            </a:extLst>
          </p:cNvPr>
          <p:cNvSpPr>
            <a:spLocks noGrp="1"/>
          </p:cNvSpPr>
          <p:nvPr>
            <p:ph type="title"/>
          </p:nvPr>
        </p:nvSpPr>
        <p:spPr/>
        <p:txBody>
          <a:bodyPr/>
          <a:lstStyle/>
          <a:p>
            <a:r>
              <a:rPr lang="en-US" dirty="0"/>
              <a:t>WinUI 2.x</a:t>
            </a:r>
          </a:p>
        </p:txBody>
      </p:sp>
      <p:pic>
        <p:nvPicPr>
          <p:cNvPr id="2050" name="Picture 2" descr="WinUI 2 platform">
            <a:extLst>
              <a:ext uri="{FF2B5EF4-FFF2-40B4-BE49-F238E27FC236}">
                <a16:creationId xmlns:a16="http://schemas.microsoft.com/office/drawing/2014/main" id="{30E5AA76-5904-46D5-BCB7-B4451A728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63" y="1425746"/>
            <a:ext cx="11439646" cy="497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3544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3941D27-1F4E-4597-8499-74D6CB0B48D4}"/>
              </a:ext>
            </a:extLst>
          </p:cNvPr>
          <p:cNvSpPr/>
          <p:nvPr/>
        </p:nvSpPr>
        <p:spPr bwMode="auto">
          <a:xfrm>
            <a:off x="7517331" y="0"/>
            <a:ext cx="4674668" cy="6858000"/>
          </a:xfrm>
          <a:prstGeom prst="rect">
            <a:avLst/>
          </a:prstGeom>
          <a:solidFill>
            <a:schemeClr val="accent5">
              <a:lumMod val="75000"/>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CA" sz="3200" b="1">
              <a:solidFill>
                <a:schemeClr val="tx1"/>
              </a:solidFill>
              <a:cs typeface="Segoe UI" pitchFamily="34" charset="0"/>
            </a:endParaRPr>
          </a:p>
          <a:p>
            <a:pPr algn="ctr" defTabSz="932472" fontAlgn="base">
              <a:spcBef>
                <a:spcPct val="0"/>
              </a:spcBef>
              <a:spcAft>
                <a:spcPct val="0"/>
              </a:spcAft>
            </a:pPr>
            <a:r>
              <a:rPr lang="en-CA" sz="3200" b="1">
                <a:solidFill>
                  <a:schemeClr val="tx1"/>
                </a:solidFill>
                <a:cs typeface="Segoe UI" pitchFamily="34" charset="0"/>
              </a:rPr>
              <a:t>UWP Apps</a:t>
            </a:r>
          </a:p>
        </p:txBody>
      </p:sp>
      <p:sp>
        <p:nvSpPr>
          <p:cNvPr id="40" name="Rectangle 39">
            <a:extLst>
              <a:ext uri="{FF2B5EF4-FFF2-40B4-BE49-F238E27FC236}">
                <a16:creationId xmlns:a16="http://schemas.microsoft.com/office/drawing/2014/main" id="{CDF841BD-0EBB-4292-8809-75DA4E5CF7D8}"/>
              </a:ext>
            </a:extLst>
          </p:cNvPr>
          <p:cNvSpPr/>
          <p:nvPr/>
        </p:nvSpPr>
        <p:spPr bwMode="auto">
          <a:xfrm>
            <a:off x="0" y="0"/>
            <a:ext cx="7531781" cy="6858000"/>
          </a:xfrm>
          <a:prstGeom prst="rect">
            <a:avLst/>
          </a:prstGeom>
          <a:solidFill>
            <a:schemeClr val="accent2">
              <a:alpha val="1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CA" sz="3200">
              <a:solidFill>
                <a:srgbClr val="FFFFFF"/>
              </a:solidFill>
              <a:ea typeface="Segoe UI" pitchFamily="34" charset="0"/>
              <a:cs typeface="Segoe UI" pitchFamily="34" charset="0"/>
            </a:endParaRPr>
          </a:p>
          <a:p>
            <a:pPr algn="ctr" defTabSz="932472" fontAlgn="base">
              <a:spcBef>
                <a:spcPct val="0"/>
              </a:spcBef>
              <a:spcAft>
                <a:spcPct val="0"/>
              </a:spcAft>
            </a:pPr>
            <a:r>
              <a:rPr lang="en-CA" sz="3200" b="1">
                <a:solidFill>
                  <a:schemeClr val="tx1"/>
                </a:solidFill>
                <a:ea typeface="Segoe UI" pitchFamily="34" charset="0"/>
                <a:cs typeface="Segoe UI" pitchFamily="34" charset="0"/>
              </a:rPr>
              <a:t>Desktop (Win32) Apps</a:t>
            </a:r>
          </a:p>
        </p:txBody>
      </p:sp>
      <p:grpSp>
        <p:nvGrpSpPr>
          <p:cNvPr id="19" name="Group 18">
            <a:extLst>
              <a:ext uri="{FF2B5EF4-FFF2-40B4-BE49-F238E27FC236}">
                <a16:creationId xmlns:a16="http://schemas.microsoft.com/office/drawing/2014/main" id="{8BE5DFF3-CC78-4352-8B3D-7C2A5BDFD60E}"/>
              </a:ext>
            </a:extLst>
          </p:cNvPr>
          <p:cNvGrpSpPr/>
          <p:nvPr/>
        </p:nvGrpSpPr>
        <p:grpSpPr>
          <a:xfrm>
            <a:off x="3013232" y="2769112"/>
            <a:ext cx="1620000" cy="1620000"/>
            <a:chOff x="3494272" y="2349000"/>
            <a:chExt cx="2160294" cy="2160000"/>
          </a:xfrm>
        </p:grpSpPr>
        <p:sp>
          <p:nvSpPr>
            <p:cNvPr id="20" name="Oval 19">
              <a:extLst>
                <a:ext uri="{FF2B5EF4-FFF2-40B4-BE49-F238E27FC236}">
                  <a16:creationId xmlns:a16="http://schemas.microsoft.com/office/drawing/2014/main" id="{D8D8ECAF-F046-4967-9F26-43ED81A38E32}"/>
                </a:ext>
              </a:extLst>
            </p:cNvPr>
            <p:cNvSpPr>
              <a:spLocks noChangeAspect="1"/>
            </p:cNvSpPr>
            <p:nvPr/>
          </p:nvSpPr>
          <p:spPr bwMode="auto">
            <a:xfrm>
              <a:off x="3494566" y="2349000"/>
              <a:ext cx="2160000" cy="2160000"/>
            </a:xfrm>
            <a:prstGeom prst="ellipse">
              <a:avLst/>
            </a:prstGeom>
            <a:solidFill>
              <a:schemeClr val="bg1"/>
            </a:soli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14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E1376A89-6E56-4CBA-8652-B9C06524EC8C}"/>
                </a:ext>
              </a:extLst>
            </p:cNvPr>
            <p:cNvSpPr>
              <a:spLocks noChangeAspect="1"/>
            </p:cNvSpPr>
            <p:nvPr/>
          </p:nvSpPr>
          <p:spPr bwMode="auto">
            <a:xfrm>
              <a:off x="3629566" y="2484000"/>
              <a:ext cx="1890000" cy="1890000"/>
            </a:xfrm>
            <a:prstGeom prst="ellipse">
              <a:avLst/>
            </a:prstGeom>
            <a:gradFill flip="none" rotWithShape="1">
              <a:gsLst>
                <a:gs pos="0">
                  <a:srgbClr val="FE622A"/>
                </a:gs>
                <a:gs pos="100000">
                  <a:schemeClr val="accent3"/>
                </a:gs>
              </a:gsLst>
              <a:lin ang="3900000" scaled="0"/>
              <a:tileRect/>
            </a:gra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CA" sz="1400">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AB422AEE-99A8-4E4C-9B0C-D2A97F918D84}"/>
                </a:ext>
              </a:extLst>
            </p:cNvPr>
            <p:cNvSpPr txBox="1"/>
            <p:nvPr/>
          </p:nvSpPr>
          <p:spPr>
            <a:xfrm>
              <a:off x="3494272" y="2987480"/>
              <a:ext cx="2160001" cy="861775"/>
            </a:xfrm>
            <a:prstGeom prst="rect">
              <a:avLst/>
            </a:prstGeom>
            <a:noFill/>
          </p:spPr>
          <p:txBody>
            <a:bodyPr wrap="square" lIns="0" tIns="0" rIns="0" bIns="0" rtlCol="0" anchor="ctr">
              <a:spAutoFit/>
            </a:bodyPr>
            <a:lstStyle/>
            <a:p>
              <a:pPr algn="ctr"/>
              <a:r>
                <a:rPr lang="en-CA" sz="2100" b="1">
                  <a:solidFill>
                    <a:schemeClr val="bg1"/>
                  </a:solidFill>
                </a:rPr>
                <a:t>WinForms</a:t>
              </a:r>
            </a:p>
            <a:p>
              <a:pPr algn="ctr"/>
              <a:r>
                <a:rPr lang="en-CA" sz="2100">
                  <a:solidFill>
                    <a:schemeClr val="bg1"/>
                  </a:solidFill>
                </a:rPr>
                <a:t>2002</a:t>
              </a:r>
            </a:p>
          </p:txBody>
        </p:sp>
      </p:grpSp>
      <p:grpSp>
        <p:nvGrpSpPr>
          <p:cNvPr id="23" name="Group 22">
            <a:extLst>
              <a:ext uri="{FF2B5EF4-FFF2-40B4-BE49-F238E27FC236}">
                <a16:creationId xmlns:a16="http://schemas.microsoft.com/office/drawing/2014/main" id="{FA6844F5-0028-4D86-9AB7-69D4622F42F3}"/>
              </a:ext>
            </a:extLst>
          </p:cNvPr>
          <p:cNvGrpSpPr/>
          <p:nvPr/>
        </p:nvGrpSpPr>
        <p:grpSpPr>
          <a:xfrm>
            <a:off x="553707" y="2769905"/>
            <a:ext cx="1620000" cy="1620000"/>
            <a:chOff x="499429" y="2349793"/>
            <a:chExt cx="2160294" cy="2160000"/>
          </a:xfrm>
        </p:grpSpPr>
        <p:sp>
          <p:nvSpPr>
            <p:cNvPr id="24" name="Oval 23">
              <a:extLst>
                <a:ext uri="{FF2B5EF4-FFF2-40B4-BE49-F238E27FC236}">
                  <a16:creationId xmlns:a16="http://schemas.microsoft.com/office/drawing/2014/main" id="{B2DA0A05-1804-4EFE-AD2A-0E757EFE752D}"/>
                </a:ext>
              </a:extLst>
            </p:cNvPr>
            <p:cNvSpPr>
              <a:spLocks noChangeAspect="1"/>
            </p:cNvSpPr>
            <p:nvPr/>
          </p:nvSpPr>
          <p:spPr bwMode="auto">
            <a:xfrm>
              <a:off x="499723" y="2349793"/>
              <a:ext cx="2160000" cy="2160000"/>
            </a:xfrm>
            <a:prstGeom prst="ellipse">
              <a:avLst/>
            </a:prstGeom>
            <a:solidFill>
              <a:schemeClr val="bg1"/>
            </a:soli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B7FB4559-E886-4AB0-B664-A8B47BE61401}"/>
                </a:ext>
              </a:extLst>
            </p:cNvPr>
            <p:cNvSpPr>
              <a:spLocks noChangeAspect="1"/>
            </p:cNvSpPr>
            <p:nvPr/>
          </p:nvSpPr>
          <p:spPr bwMode="auto">
            <a:xfrm>
              <a:off x="634723" y="2484793"/>
              <a:ext cx="1890000" cy="1890000"/>
            </a:xfrm>
            <a:prstGeom prst="ellipse">
              <a:avLst/>
            </a:prstGeom>
            <a:gradFill flip="none" rotWithShape="1">
              <a:gsLst>
                <a:gs pos="0">
                  <a:srgbClr val="2DA5FF"/>
                </a:gs>
                <a:gs pos="100000">
                  <a:schemeClr val="accent1"/>
                </a:gs>
              </a:gsLst>
              <a:lin ang="3900000" scaled="0"/>
              <a:tileRect/>
            </a:gra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200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A6186493-0617-4237-A590-6CFC9B334BA6}"/>
                </a:ext>
              </a:extLst>
            </p:cNvPr>
            <p:cNvSpPr txBox="1"/>
            <p:nvPr/>
          </p:nvSpPr>
          <p:spPr>
            <a:xfrm>
              <a:off x="499429" y="2998112"/>
              <a:ext cx="2160001" cy="861775"/>
            </a:xfrm>
            <a:prstGeom prst="rect">
              <a:avLst/>
            </a:prstGeom>
            <a:noFill/>
          </p:spPr>
          <p:txBody>
            <a:bodyPr wrap="square" lIns="0" tIns="0" rIns="0" bIns="0" rtlCol="0" anchor="ctr">
              <a:spAutoFit/>
            </a:bodyPr>
            <a:lstStyle/>
            <a:p>
              <a:pPr algn="ctr"/>
              <a:r>
                <a:rPr lang="en-CA" sz="2100" b="1">
                  <a:solidFill>
                    <a:schemeClr val="bg1"/>
                  </a:solidFill>
                </a:rPr>
                <a:t>MFC</a:t>
              </a:r>
            </a:p>
            <a:p>
              <a:pPr algn="ctr"/>
              <a:r>
                <a:rPr lang="en-CA" sz="2100">
                  <a:solidFill>
                    <a:schemeClr val="bg1"/>
                  </a:solidFill>
                </a:rPr>
                <a:t>1992</a:t>
              </a:r>
            </a:p>
          </p:txBody>
        </p:sp>
      </p:grpSp>
      <p:grpSp>
        <p:nvGrpSpPr>
          <p:cNvPr id="27" name="Group 26">
            <a:extLst>
              <a:ext uri="{FF2B5EF4-FFF2-40B4-BE49-F238E27FC236}">
                <a16:creationId xmlns:a16="http://schemas.microsoft.com/office/drawing/2014/main" id="{E2489AC2-47A5-4E91-8A72-2497D238956B}"/>
              </a:ext>
            </a:extLst>
          </p:cNvPr>
          <p:cNvGrpSpPr/>
          <p:nvPr/>
        </p:nvGrpSpPr>
        <p:grpSpPr>
          <a:xfrm>
            <a:off x="5472561" y="2769112"/>
            <a:ext cx="1620000" cy="1620000"/>
            <a:chOff x="6489409" y="2349000"/>
            <a:chExt cx="2160000" cy="2160000"/>
          </a:xfrm>
        </p:grpSpPr>
        <p:sp>
          <p:nvSpPr>
            <p:cNvPr id="28" name="Oval 27">
              <a:extLst>
                <a:ext uri="{FF2B5EF4-FFF2-40B4-BE49-F238E27FC236}">
                  <a16:creationId xmlns:a16="http://schemas.microsoft.com/office/drawing/2014/main" id="{9E67E9B4-14A0-42FF-A710-D7B0E5A7062E}"/>
                </a:ext>
              </a:extLst>
            </p:cNvPr>
            <p:cNvSpPr>
              <a:spLocks noChangeAspect="1"/>
            </p:cNvSpPr>
            <p:nvPr/>
          </p:nvSpPr>
          <p:spPr bwMode="auto">
            <a:xfrm>
              <a:off x="6489409" y="2349000"/>
              <a:ext cx="2160000" cy="2160000"/>
            </a:xfrm>
            <a:prstGeom prst="ellipse">
              <a:avLst/>
            </a:prstGeom>
            <a:solidFill>
              <a:schemeClr val="bg1"/>
            </a:soli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0C45AB65-2C93-4A5D-B82E-65422F71C792}"/>
                </a:ext>
              </a:extLst>
            </p:cNvPr>
            <p:cNvSpPr>
              <a:spLocks noChangeAspect="1"/>
            </p:cNvSpPr>
            <p:nvPr/>
          </p:nvSpPr>
          <p:spPr bwMode="auto">
            <a:xfrm>
              <a:off x="6624409" y="2484000"/>
              <a:ext cx="1890000" cy="1890000"/>
            </a:xfrm>
            <a:prstGeom prst="ellipse">
              <a:avLst/>
            </a:prstGeom>
            <a:gradFill flip="none" rotWithShape="1">
              <a:gsLst>
                <a:gs pos="0">
                  <a:srgbClr val="AE94D8"/>
                </a:gs>
                <a:gs pos="100000">
                  <a:schemeClr val="accent5"/>
                </a:gs>
              </a:gsLst>
              <a:lin ang="3900000" scaled="0"/>
              <a:tileRect/>
            </a:gra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5C081AD9-BBAC-4E82-9FDE-0B68BAB19B47}"/>
                </a:ext>
              </a:extLst>
            </p:cNvPr>
            <p:cNvSpPr txBox="1"/>
            <p:nvPr/>
          </p:nvSpPr>
          <p:spPr>
            <a:xfrm>
              <a:off x="6672729" y="2987480"/>
              <a:ext cx="1793359" cy="861775"/>
            </a:xfrm>
            <a:prstGeom prst="rect">
              <a:avLst/>
            </a:prstGeom>
            <a:noFill/>
          </p:spPr>
          <p:txBody>
            <a:bodyPr wrap="square" lIns="0" tIns="0" rIns="0" bIns="0" rtlCol="0" anchor="ctr">
              <a:spAutoFit/>
            </a:bodyPr>
            <a:lstStyle/>
            <a:p>
              <a:pPr algn="ctr"/>
              <a:r>
                <a:rPr lang="en-CA" sz="2100" b="1">
                  <a:solidFill>
                    <a:schemeClr val="bg1"/>
                  </a:solidFill>
                </a:rPr>
                <a:t>WPF</a:t>
              </a:r>
            </a:p>
            <a:p>
              <a:pPr algn="ctr"/>
              <a:r>
                <a:rPr lang="en-CA" sz="2100">
                  <a:solidFill>
                    <a:schemeClr val="bg1"/>
                  </a:solidFill>
                </a:rPr>
                <a:t>2006</a:t>
              </a:r>
            </a:p>
          </p:txBody>
        </p:sp>
      </p:grpSp>
      <p:grpSp>
        <p:nvGrpSpPr>
          <p:cNvPr id="31" name="Group 30">
            <a:extLst>
              <a:ext uri="{FF2B5EF4-FFF2-40B4-BE49-F238E27FC236}">
                <a16:creationId xmlns:a16="http://schemas.microsoft.com/office/drawing/2014/main" id="{D87C8400-B196-4812-9917-9922EBED4C88}"/>
              </a:ext>
            </a:extLst>
          </p:cNvPr>
          <p:cNvGrpSpPr/>
          <p:nvPr/>
        </p:nvGrpSpPr>
        <p:grpSpPr>
          <a:xfrm>
            <a:off x="7950823" y="2767327"/>
            <a:ext cx="1620000" cy="1620000"/>
            <a:chOff x="9484252" y="2349793"/>
            <a:chExt cx="2160000" cy="2160000"/>
          </a:xfrm>
        </p:grpSpPr>
        <p:sp>
          <p:nvSpPr>
            <p:cNvPr id="32" name="Oval 31">
              <a:extLst>
                <a:ext uri="{FF2B5EF4-FFF2-40B4-BE49-F238E27FC236}">
                  <a16:creationId xmlns:a16="http://schemas.microsoft.com/office/drawing/2014/main" id="{4B04A69C-7A3C-473A-9749-0A64C01CECD2}"/>
                </a:ext>
              </a:extLst>
            </p:cNvPr>
            <p:cNvSpPr>
              <a:spLocks noChangeAspect="1"/>
            </p:cNvSpPr>
            <p:nvPr/>
          </p:nvSpPr>
          <p:spPr bwMode="auto">
            <a:xfrm>
              <a:off x="9484252" y="2349793"/>
              <a:ext cx="2160000" cy="2160000"/>
            </a:xfrm>
            <a:prstGeom prst="ellipse">
              <a:avLst/>
            </a:prstGeom>
            <a:solidFill>
              <a:schemeClr val="bg1"/>
            </a:soli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1400" err="1">
                <a:solidFill>
                  <a:srgbClr val="FFFFFF"/>
                </a:solidFill>
                <a:ea typeface="Segoe UI" pitchFamily="34" charset="0"/>
                <a:cs typeface="Segoe UI" pitchFamily="34" charset="0"/>
              </a:endParaRPr>
            </a:p>
          </p:txBody>
        </p:sp>
        <p:sp>
          <p:nvSpPr>
            <p:cNvPr id="33" name="Oval 32">
              <a:extLst>
                <a:ext uri="{FF2B5EF4-FFF2-40B4-BE49-F238E27FC236}">
                  <a16:creationId xmlns:a16="http://schemas.microsoft.com/office/drawing/2014/main" id="{1646C12C-7461-411A-90E8-D13D2E7F692F}"/>
                </a:ext>
              </a:extLst>
            </p:cNvPr>
            <p:cNvSpPr>
              <a:spLocks noChangeAspect="1"/>
            </p:cNvSpPr>
            <p:nvPr/>
          </p:nvSpPr>
          <p:spPr bwMode="auto">
            <a:xfrm>
              <a:off x="9618957" y="2484000"/>
              <a:ext cx="1890000" cy="1890000"/>
            </a:xfrm>
            <a:prstGeom prst="ellipse">
              <a:avLst/>
            </a:prstGeom>
            <a:gradFill flip="none" rotWithShape="1">
              <a:gsLst>
                <a:gs pos="0">
                  <a:srgbClr val="3D63A1"/>
                </a:gs>
                <a:gs pos="100000">
                  <a:srgbClr val="243A5E"/>
                </a:gs>
              </a:gsLst>
              <a:lin ang="3900000" scaled="0"/>
              <a:tileRect/>
            </a:gra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1400" err="1">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8C3ACD8A-EDAE-4052-9CB5-7CC10F67E4C0}"/>
                </a:ext>
              </a:extLst>
            </p:cNvPr>
            <p:cNvSpPr txBox="1"/>
            <p:nvPr/>
          </p:nvSpPr>
          <p:spPr>
            <a:xfrm>
              <a:off x="9597280" y="3026336"/>
              <a:ext cx="1933355" cy="820737"/>
            </a:xfrm>
            <a:prstGeom prst="rect">
              <a:avLst/>
            </a:prstGeom>
            <a:noFill/>
          </p:spPr>
          <p:txBody>
            <a:bodyPr wrap="square" lIns="0" tIns="0" rIns="0" bIns="0" rtlCol="0" anchor="ctr">
              <a:spAutoFit/>
            </a:bodyPr>
            <a:lstStyle/>
            <a:p>
              <a:pPr algn="ctr"/>
              <a:r>
                <a:rPr lang="en-CA" sz="1900" b="1">
                  <a:solidFill>
                    <a:schemeClr val="bg1"/>
                  </a:solidFill>
                </a:rPr>
                <a:t>UWP XAML</a:t>
              </a:r>
            </a:p>
            <a:p>
              <a:pPr algn="ctr"/>
              <a:r>
                <a:rPr lang="en-CA" sz="2100">
                  <a:solidFill>
                    <a:schemeClr val="bg1"/>
                  </a:solidFill>
                </a:rPr>
                <a:t>2012</a:t>
              </a:r>
            </a:p>
          </p:txBody>
        </p:sp>
      </p:grpSp>
      <p:cxnSp>
        <p:nvCxnSpPr>
          <p:cNvPr id="39" name="Straight Connector 38">
            <a:extLst>
              <a:ext uri="{FF2B5EF4-FFF2-40B4-BE49-F238E27FC236}">
                <a16:creationId xmlns:a16="http://schemas.microsoft.com/office/drawing/2014/main" id="{41CEDFCA-6802-4771-9AC9-F31C8CA734CB}"/>
              </a:ext>
            </a:extLst>
          </p:cNvPr>
          <p:cNvCxnSpPr>
            <a:cxnSpLocks/>
          </p:cNvCxnSpPr>
          <p:nvPr/>
        </p:nvCxnSpPr>
        <p:spPr>
          <a:xfrm>
            <a:off x="7517331" y="-67733"/>
            <a:ext cx="0" cy="692573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F0261811-7745-4179-9361-E37A5DF99F93}"/>
              </a:ext>
            </a:extLst>
          </p:cNvPr>
          <p:cNvGrpSpPr/>
          <p:nvPr/>
        </p:nvGrpSpPr>
        <p:grpSpPr>
          <a:xfrm>
            <a:off x="8094602" y="5165208"/>
            <a:ext cx="1332000" cy="1332000"/>
            <a:chOff x="9484252" y="2349793"/>
            <a:chExt cx="2160000" cy="2160000"/>
          </a:xfrm>
        </p:grpSpPr>
        <p:sp>
          <p:nvSpPr>
            <p:cNvPr id="46" name="Oval 45">
              <a:extLst>
                <a:ext uri="{FF2B5EF4-FFF2-40B4-BE49-F238E27FC236}">
                  <a16:creationId xmlns:a16="http://schemas.microsoft.com/office/drawing/2014/main" id="{6F226F4C-1256-4325-BF2C-3140F64F2495}"/>
                </a:ext>
              </a:extLst>
            </p:cNvPr>
            <p:cNvSpPr>
              <a:spLocks noChangeAspect="1"/>
            </p:cNvSpPr>
            <p:nvPr/>
          </p:nvSpPr>
          <p:spPr bwMode="auto">
            <a:xfrm>
              <a:off x="9484252" y="2349793"/>
              <a:ext cx="2160000" cy="2160000"/>
            </a:xfrm>
            <a:prstGeom prst="ellipse">
              <a:avLst/>
            </a:prstGeom>
            <a:solidFill>
              <a:schemeClr val="bg1"/>
            </a:soli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1400" err="1">
                <a:solidFill>
                  <a:srgbClr val="FFFFFF"/>
                </a:solidFill>
                <a:ea typeface="Segoe UI" pitchFamily="34" charset="0"/>
                <a:cs typeface="Segoe UI" pitchFamily="34" charset="0"/>
              </a:endParaRPr>
            </a:p>
          </p:txBody>
        </p:sp>
        <p:sp>
          <p:nvSpPr>
            <p:cNvPr id="47" name="Oval 46">
              <a:extLst>
                <a:ext uri="{FF2B5EF4-FFF2-40B4-BE49-F238E27FC236}">
                  <a16:creationId xmlns:a16="http://schemas.microsoft.com/office/drawing/2014/main" id="{67CC3C51-5737-4201-84EF-269CF9ACE077}"/>
                </a:ext>
              </a:extLst>
            </p:cNvPr>
            <p:cNvSpPr>
              <a:spLocks noChangeAspect="1"/>
            </p:cNvSpPr>
            <p:nvPr/>
          </p:nvSpPr>
          <p:spPr bwMode="auto">
            <a:xfrm>
              <a:off x="9618957" y="2484000"/>
              <a:ext cx="1890000" cy="1890000"/>
            </a:xfrm>
            <a:prstGeom prst="ellipse">
              <a:avLst/>
            </a:prstGeom>
            <a:gradFill flip="none" rotWithShape="1">
              <a:gsLst>
                <a:gs pos="0">
                  <a:srgbClr val="3D63A1"/>
                </a:gs>
                <a:gs pos="100000">
                  <a:srgbClr val="243A5E"/>
                </a:gs>
              </a:gsLst>
              <a:lin ang="3900000" scaled="0"/>
              <a:tileRect/>
            </a:gra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1400" err="1">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62B9EB3C-E926-4DC8-AF29-2BCDF05BA5EC}"/>
                </a:ext>
              </a:extLst>
            </p:cNvPr>
            <p:cNvSpPr txBox="1"/>
            <p:nvPr/>
          </p:nvSpPr>
          <p:spPr>
            <a:xfrm>
              <a:off x="9597280" y="2838435"/>
              <a:ext cx="1933355" cy="1246496"/>
            </a:xfrm>
            <a:prstGeom prst="rect">
              <a:avLst/>
            </a:prstGeom>
            <a:noFill/>
          </p:spPr>
          <p:txBody>
            <a:bodyPr wrap="square" lIns="0" tIns="0" rIns="0" bIns="0" rtlCol="0" anchor="ctr">
              <a:spAutoFit/>
            </a:bodyPr>
            <a:lstStyle/>
            <a:p>
              <a:pPr algn="ctr"/>
              <a:r>
                <a:rPr lang="en-CA" sz="1800" b="1">
                  <a:solidFill>
                    <a:schemeClr val="bg1"/>
                  </a:solidFill>
                </a:rPr>
                <a:t>WinUI 2</a:t>
              </a:r>
            </a:p>
            <a:p>
              <a:pPr algn="ctr"/>
              <a:r>
                <a:rPr lang="en-CA" sz="1800">
                  <a:solidFill>
                    <a:schemeClr val="bg1"/>
                  </a:solidFill>
                </a:rPr>
                <a:t>Controls &amp; Styles</a:t>
              </a:r>
              <a:endParaRPr lang="en-CA" sz="1600">
                <a:solidFill>
                  <a:schemeClr val="bg1"/>
                </a:solidFill>
              </a:endParaRPr>
            </a:p>
          </p:txBody>
        </p:sp>
      </p:grpSp>
      <p:sp>
        <p:nvSpPr>
          <p:cNvPr id="49" name="TextBox 48">
            <a:extLst>
              <a:ext uri="{FF2B5EF4-FFF2-40B4-BE49-F238E27FC236}">
                <a16:creationId xmlns:a16="http://schemas.microsoft.com/office/drawing/2014/main" id="{D252FA05-B98A-47FF-9BAA-92A87962770D}"/>
              </a:ext>
            </a:extLst>
          </p:cNvPr>
          <p:cNvSpPr txBox="1"/>
          <p:nvPr/>
        </p:nvSpPr>
        <p:spPr>
          <a:xfrm>
            <a:off x="8177670" y="4504212"/>
            <a:ext cx="1165500" cy="553998"/>
          </a:xfrm>
          <a:prstGeom prst="rect">
            <a:avLst/>
          </a:prstGeom>
          <a:noFill/>
        </p:spPr>
        <p:txBody>
          <a:bodyPr wrap="square" lIns="0" tIns="0" rIns="0" bIns="0" rtlCol="0" anchor="ctr">
            <a:spAutoFit/>
          </a:bodyPr>
          <a:lstStyle/>
          <a:p>
            <a:pPr algn="ctr"/>
            <a:r>
              <a:rPr lang="en-CA" sz="3600" b="1"/>
              <a:t>+</a:t>
            </a:r>
          </a:p>
        </p:txBody>
      </p:sp>
      <p:grpSp>
        <p:nvGrpSpPr>
          <p:cNvPr id="50" name="Group 49">
            <a:extLst>
              <a:ext uri="{FF2B5EF4-FFF2-40B4-BE49-F238E27FC236}">
                <a16:creationId xmlns:a16="http://schemas.microsoft.com/office/drawing/2014/main" id="{FF6CE488-A914-4E86-ACEB-41FC85137085}"/>
              </a:ext>
            </a:extLst>
          </p:cNvPr>
          <p:cNvGrpSpPr/>
          <p:nvPr/>
        </p:nvGrpSpPr>
        <p:grpSpPr>
          <a:xfrm>
            <a:off x="10352616" y="2767327"/>
            <a:ext cx="1620000" cy="1620000"/>
            <a:chOff x="9484252" y="2349793"/>
            <a:chExt cx="2160000" cy="2160000"/>
          </a:xfrm>
        </p:grpSpPr>
        <p:sp>
          <p:nvSpPr>
            <p:cNvPr id="51" name="Oval 50">
              <a:extLst>
                <a:ext uri="{FF2B5EF4-FFF2-40B4-BE49-F238E27FC236}">
                  <a16:creationId xmlns:a16="http://schemas.microsoft.com/office/drawing/2014/main" id="{0736D213-51B4-4314-A945-363B0EE8E291}"/>
                </a:ext>
              </a:extLst>
            </p:cNvPr>
            <p:cNvSpPr>
              <a:spLocks noChangeAspect="1"/>
            </p:cNvSpPr>
            <p:nvPr/>
          </p:nvSpPr>
          <p:spPr bwMode="auto">
            <a:xfrm>
              <a:off x="9484252" y="2349793"/>
              <a:ext cx="2160000" cy="2160000"/>
            </a:xfrm>
            <a:prstGeom prst="ellipse">
              <a:avLst/>
            </a:prstGeom>
            <a:solidFill>
              <a:schemeClr val="bg1"/>
            </a:soli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1400" err="1">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23052337-E3EC-4153-B3CA-2DCE1F82D00A}"/>
                </a:ext>
              </a:extLst>
            </p:cNvPr>
            <p:cNvSpPr>
              <a:spLocks noChangeAspect="1"/>
            </p:cNvSpPr>
            <p:nvPr/>
          </p:nvSpPr>
          <p:spPr bwMode="auto">
            <a:xfrm>
              <a:off x="9618957" y="2484000"/>
              <a:ext cx="1890000" cy="1890000"/>
            </a:xfrm>
            <a:prstGeom prst="ellipse">
              <a:avLst/>
            </a:prstGeom>
            <a:gradFill flip="none" rotWithShape="1">
              <a:gsLst>
                <a:gs pos="0">
                  <a:srgbClr val="15A715"/>
                </a:gs>
                <a:gs pos="100000">
                  <a:srgbClr val="107C10"/>
                </a:gs>
              </a:gsLst>
              <a:lin ang="3900000" scaled="0"/>
              <a:tileRect/>
            </a:gra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1400" err="1">
                <a:solidFill>
                  <a:srgbClr val="FFFFFF"/>
                </a:solidFill>
                <a:ea typeface="Segoe UI" pitchFamily="34" charset="0"/>
                <a:cs typeface="Segoe UI" pitchFamily="34" charset="0"/>
              </a:endParaRPr>
            </a:p>
          </p:txBody>
        </p:sp>
        <p:sp>
          <p:nvSpPr>
            <p:cNvPr id="53" name="TextBox 52">
              <a:extLst>
                <a:ext uri="{FF2B5EF4-FFF2-40B4-BE49-F238E27FC236}">
                  <a16:creationId xmlns:a16="http://schemas.microsoft.com/office/drawing/2014/main" id="{2B98C2E5-E325-4B62-875B-1F28F607C8A1}"/>
                </a:ext>
              </a:extLst>
            </p:cNvPr>
            <p:cNvSpPr txBox="1"/>
            <p:nvPr/>
          </p:nvSpPr>
          <p:spPr>
            <a:xfrm>
              <a:off x="9597280" y="3172149"/>
              <a:ext cx="1933355" cy="492443"/>
            </a:xfrm>
            <a:prstGeom prst="rect">
              <a:avLst/>
            </a:prstGeom>
            <a:noFill/>
          </p:spPr>
          <p:txBody>
            <a:bodyPr wrap="square" lIns="0" tIns="0" rIns="0" bIns="0" rtlCol="0" anchor="ctr">
              <a:spAutoFit/>
            </a:bodyPr>
            <a:lstStyle/>
            <a:p>
              <a:pPr algn="ctr"/>
              <a:r>
                <a:rPr lang="en-CA" sz="2400" b="1">
                  <a:solidFill>
                    <a:schemeClr val="bg1"/>
                  </a:solidFill>
                </a:rPr>
                <a:t>WinUI 3</a:t>
              </a:r>
              <a:endParaRPr lang="en-CA" sz="2000">
                <a:solidFill>
                  <a:schemeClr val="bg1"/>
                </a:solidFill>
              </a:endParaRPr>
            </a:p>
          </p:txBody>
        </p:sp>
      </p:grpSp>
      <p:cxnSp>
        <p:nvCxnSpPr>
          <p:cNvPr id="4" name="Straight Arrow Connector 3">
            <a:extLst>
              <a:ext uri="{FF2B5EF4-FFF2-40B4-BE49-F238E27FC236}">
                <a16:creationId xmlns:a16="http://schemas.microsoft.com/office/drawing/2014/main" id="{DB1934DF-4091-4785-BC55-2363DC27C889}"/>
              </a:ext>
            </a:extLst>
          </p:cNvPr>
          <p:cNvCxnSpPr>
            <a:cxnSpLocks/>
          </p:cNvCxnSpPr>
          <p:nvPr/>
        </p:nvCxnSpPr>
        <p:spPr>
          <a:xfrm flipV="1">
            <a:off x="9744821" y="3576732"/>
            <a:ext cx="490087" cy="119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C2AB43E-2EC6-4B0C-A5F9-26A3D15C24FC}"/>
              </a:ext>
            </a:extLst>
          </p:cNvPr>
          <p:cNvCxnSpPr>
            <a:cxnSpLocks/>
          </p:cNvCxnSpPr>
          <p:nvPr/>
        </p:nvCxnSpPr>
        <p:spPr>
          <a:xfrm flipV="1">
            <a:off x="9474503" y="4252605"/>
            <a:ext cx="941377" cy="1081395"/>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Freeform: Shape 60">
            <a:extLst>
              <a:ext uri="{FF2B5EF4-FFF2-40B4-BE49-F238E27FC236}">
                <a16:creationId xmlns:a16="http://schemas.microsoft.com/office/drawing/2014/main" id="{7FCDBD3D-3F82-42D2-89A9-E905E5B9F315}"/>
              </a:ext>
            </a:extLst>
          </p:cNvPr>
          <p:cNvSpPr/>
          <p:nvPr/>
        </p:nvSpPr>
        <p:spPr bwMode="auto">
          <a:xfrm>
            <a:off x="8046337" y="3927826"/>
            <a:ext cx="1418400" cy="649558"/>
          </a:xfrm>
          <a:custGeom>
            <a:avLst/>
            <a:gdLst>
              <a:gd name="connsiteX0" fmla="*/ 0 w 1418400"/>
              <a:gd name="connsiteY0" fmla="*/ 0 h 649558"/>
              <a:gd name="connsiteX1" fmla="*/ 11902 w 1418400"/>
              <a:gd name="connsiteY1" fmla="*/ 10366 h 649558"/>
              <a:gd name="connsiteX2" fmla="*/ 709733 w 1418400"/>
              <a:gd name="connsiteY2" fmla="*/ 218086 h 649558"/>
              <a:gd name="connsiteX3" fmla="*/ 1407564 w 1418400"/>
              <a:gd name="connsiteY3" fmla="*/ 10366 h 649558"/>
              <a:gd name="connsiteX4" fmla="*/ 1418400 w 1418400"/>
              <a:gd name="connsiteY4" fmla="*/ 928 h 649558"/>
              <a:gd name="connsiteX5" fmla="*/ 1418400 w 1418400"/>
              <a:gd name="connsiteY5" fmla="*/ 431936 h 649558"/>
              <a:gd name="connsiteX6" fmla="*/ 1407031 w 1418400"/>
              <a:gd name="connsiteY6" fmla="*/ 441838 h 649558"/>
              <a:gd name="connsiteX7" fmla="*/ 709200 w 1418400"/>
              <a:gd name="connsiteY7" fmla="*/ 649558 h 649558"/>
              <a:gd name="connsiteX8" fmla="*/ 11369 w 1418400"/>
              <a:gd name="connsiteY8" fmla="*/ 441838 h 649558"/>
              <a:gd name="connsiteX9" fmla="*/ 0 w 1418400"/>
              <a:gd name="connsiteY9" fmla="*/ 431936 h 64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8400" h="649558">
                <a:moveTo>
                  <a:pt x="0" y="0"/>
                </a:moveTo>
                <a:lnTo>
                  <a:pt x="11902" y="10366"/>
                </a:lnTo>
                <a:cubicBezTo>
                  <a:pt x="190493" y="138706"/>
                  <a:pt x="437213" y="218086"/>
                  <a:pt x="709733" y="218086"/>
                </a:cubicBezTo>
                <a:cubicBezTo>
                  <a:pt x="982253" y="218086"/>
                  <a:pt x="1228974" y="138706"/>
                  <a:pt x="1407564" y="10366"/>
                </a:cubicBezTo>
                <a:lnTo>
                  <a:pt x="1418400" y="928"/>
                </a:lnTo>
                <a:lnTo>
                  <a:pt x="1418400" y="431936"/>
                </a:lnTo>
                <a:lnTo>
                  <a:pt x="1407031" y="441838"/>
                </a:lnTo>
                <a:cubicBezTo>
                  <a:pt x="1228441" y="570178"/>
                  <a:pt x="981720" y="649558"/>
                  <a:pt x="709200" y="649558"/>
                </a:cubicBezTo>
                <a:cubicBezTo>
                  <a:pt x="436680" y="649558"/>
                  <a:pt x="189960" y="570178"/>
                  <a:pt x="11369" y="441838"/>
                </a:cubicBezTo>
                <a:lnTo>
                  <a:pt x="0" y="431936"/>
                </a:lnTo>
                <a:close/>
              </a:path>
            </a:pathLst>
          </a:custGeom>
          <a:gradFill>
            <a:gsLst>
              <a:gs pos="0">
                <a:srgbClr val="3D63A1"/>
              </a:gs>
              <a:gs pos="100000">
                <a:srgbClr val="35568B"/>
              </a:gs>
            </a:gsLst>
            <a:lin ang="3900000" scaled="0"/>
          </a:gra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CA" sz="1400">
                <a:solidFill>
                  <a:srgbClr val="FFFFFF"/>
                </a:solidFill>
                <a:ea typeface="Segoe UI" pitchFamily="34" charset="0"/>
                <a:cs typeface="Segoe UI" pitchFamily="34" charset="0"/>
              </a:rPr>
              <a:t>Visual Layer</a:t>
            </a:r>
          </a:p>
        </p:txBody>
      </p:sp>
    </p:spTree>
    <p:extLst>
      <p:ext uri="{BB962C8B-B14F-4D97-AF65-F5344CB8AC3E}">
        <p14:creationId xmlns:p14="http://schemas.microsoft.com/office/powerpoint/2010/main" val="2753565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700"/>
                                        <p:tgtEl>
                                          <p:spTgt spid="4"/>
                                        </p:tgtEl>
                                      </p:cBhvr>
                                    </p:animEffect>
                                  </p:childTnLst>
                                </p:cTn>
                              </p:par>
                              <p:par>
                                <p:cTn id="20" presetID="22" presetClass="entr" presetSubtype="4"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1000"/>
                                        <p:tgtEl>
                                          <p:spTgt spid="61"/>
                                        </p:tgtEl>
                                      </p:cBhvr>
                                    </p:animEffect>
                                    <p:anim calcmode="lin" valueType="num">
                                      <p:cBhvr>
                                        <p:cTn id="28" dur="1000" fill="hold"/>
                                        <p:tgtEl>
                                          <p:spTgt spid="61"/>
                                        </p:tgtEl>
                                        <p:attrNameLst>
                                          <p:attrName>ppt_x</p:attrName>
                                        </p:attrNameLst>
                                      </p:cBhvr>
                                      <p:tavLst>
                                        <p:tav tm="0">
                                          <p:val>
                                            <p:strVal val="#ppt_x"/>
                                          </p:val>
                                        </p:tav>
                                        <p:tav tm="100000">
                                          <p:val>
                                            <p:strVal val="#ppt_x"/>
                                          </p:val>
                                        </p:tav>
                                      </p:tavLst>
                                    </p:anim>
                                    <p:anim calcmode="lin" valueType="num">
                                      <p:cBhvr>
                                        <p:cTn id="2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3941D27-1F4E-4597-8499-74D6CB0B48D4}"/>
              </a:ext>
            </a:extLst>
          </p:cNvPr>
          <p:cNvSpPr/>
          <p:nvPr/>
        </p:nvSpPr>
        <p:spPr bwMode="auto">
          <a:xfrm>
            <a:off x="7517331" y="0"/>
            <a:ext cx="4674668" cy="6887843"/>
          </a:xfrm>
          <a:prstGeom prst="rect">
            <a:avLst/>
          </a:prstGeom>
          <a:solidFill>
            <a:schemeClr val="accent5">
              <a:lumMod val="75000"/>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3200" b="1"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3200" b="1" i="0" u="none" strike="noStrike" kern="1200" cap="none" spc="0" normalizeH="0" baseline="0" noProof="0">
                <a:ln>
                  <a:noFill/>
                </a:ln>
                <a:solidFill>
                  <a:srgbClr val="000000"/>
                </a:solidFill>
                <a:effectLst/>
                <a:uLnTx/>
                <a:uFillTx/>
                <a:latin typeface="Segoe UI"/>
                <a:ea typeface="+mn-ea"/>
                <a:cs typeface="Segoe UI" pitchFamily="34" charset="0"/>
              </a:rPr>
              <a:t>UWP Apps</a:t>
            </a:r>
          </a:p>
        </p:txBody>
      </p:sp>
      <p:sp>
        <p:nvSpPr>
          <p:cNvPr id="40" name="Rectangle 39">
            <a:extLst>
              <a:ext uri="{FF2B5EF4-FFF2-40B4-BE49-F238E27FC236}">
                <a16:creationId xmlns:a16="http://schemas.microsoft.com/office/drawing/2014/main" id="{CDF841BD-0EBB-4292-8809-75DA4E5CF7D8}"/>
              </a:ext>
            </a:extLst>
          </p:cNvPr>
          <p:cNvSpPr/>
          <p:nvPr/>
        </p:nvSpPr>
        <p:spPr bwMode="auto">
          <a:xfrm>
            <a:off x="0" y="0"/>
            <a:ext cx="7531781" cy="6858000"/>
          </a:xfrm>
          <a:prstGeom prst="rect">
            <a:avLst/>
          </a:prstGeom>
          <a:solidFill>
            <a:schemeClr val="accent2">
              <a:alpha val="1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lvl="0" algn="ctr" defTabSz="932472" fontAlgn="base">
              <a:spcBef>
                <a:spcPct val="0"/>
              </a:spcBef>
              <a:spcAft>
                <a:spcPct val="0"/>
              </a:spcAft>
              <a:defRPr/>
            </a:pPr>
            <a:r>
              <a:rPr lang="en-CA" sz="3200" b="1">
                <a:solidFill>
                  <a:schemeClr val="tx1"/>
                </a:solidFill>
                <a:ea typeface="Segoe UI" pitchFamily="34" charset="0"/>
                <a:cs typeface="Segoe UI" pitchFamily="34" charset="0"/>
              </a:rPr>
              <a:t>Desktop (Win32) Apps</a:t>
            </a:r>
            <a:endParaRPr kumimoji="0" lang="en-CA" sz="3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BE5DFF3-CC78-4352-8B3D-7C2A5BDFD60E}"/>
              </a:ext>
            </a:extLst>
          </p:cNvPr>
          <p:cNvGrpSpPr/>
          <p:nvPr/>
        </p:nvGrpSpPr>
        <p:grpSpPr>
          <a:xfrm>
            <a:off x="2560808" y="2767922"/>
            <a:ext cx="1620000" cy="1620000"/>
            <a:chOff x="3494272" y="2349000"/>
            <a:chExt cx="2160294" cy="2160000"/>
          </a:xfrm>
        </p:grpSpPr>
        <p:sp>
          <p:nvSpPr>
            <p:cNvPr id="20" name="Oval 19">
              <a:extLst>
                <a:ext uri="{FF2B5EF4-FFF2-40B4-BE49-F238E27FC236}">
                  <a16:creationId xmlns:a16="http://schemas.microsoft.com/office/drawing/2014/main" id="{D8D8ECAF-F046-4967-9F26-43ED81A38E32}"/>
                </a:ext>
              </a:extLst>
            </p:cNvPr>
            <p:cNvSpPr>
              <a:spLocks noChangeAspect="1"/>
            </p:cNvSpPr>
            <p:nvPr/>
          </p:nvSpPr>
          <p:spPr bwMode="auto">
            <a:xfrm>
              <a:off x="3494566" y="2349000"/>
              <a:ext cx="2160000" cy="2160000"/>
            </a:xfrm>
            <a:prstGeom prst="ellipse">
              <a:avLst/>
            </a:prstGeom>
            <a:solidFill>
              <a:schemeClr val="bg1"/>
            </a:soli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E1376A89-6E56-4CBA-8652-B9C06524EC8C}"/>
                </a:ext>
              </a:extLst>
            </p:cNvPr>
            <p:cNvSpPr>
              <a:spLocks noChangeAspect="1"/>
            </p:cNvSpPr>
            <p:nvPr/>
          </p:nvSpPr>
          <p:spPr bwMode="auto">
            <a:xfrm>
              <a:off x="3629566" y="2484000"/>
              <a:ext cx="1890000" cy="1890000"/>
            </a:xfrm>
            <a:prstGeom prst="ellipse">
              <a:avLst/>
            </a:prstGeom>
            <a:gradFill flip="none" rotWithShape="1">
              <a:gsLst>
                <a:gs pos="0">
                  <a:srgbClr val="FE622A"/>
                </a:gs>
                <a:gs pos="100000">
                  <a:schemeClr val="accent3"/>
                </a:gs>
              </a:gsLst>
              <a:lin ang="3900000" scaled="0"/>
              <a:tileRect/>
            </a:gra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AB422AEE-99A8-4E4C-9B0C-D2A97F918D84}"/>
                </a:ext>
              </a:extLst>
            </p:cNvPr>
            <p:cNvSpPr txBox="1"/>
            <p:nvPr/>
          </p:nvSpPr>
          <p:spPr>
            <a:xfrm>
              <a:off x="3494272" y="2987480"/>
              <a:ext cx="2160001" cy="861775"/>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100" b="1" i="0" u="none" strike="noStrike" kern="1200" cap="none" spc="0" normalizeH="0" baseline="0" noProof="0">
                  <a:ln>
                    <a:noFill/>
                  </a:ln>
                  <a:solidFill>
                    <a:srgbClr val="FFFFFF"/>
                  </a:solidFill>
                  <a:effectLst/>
                  <a:uLnTx/>
                  <a:uFillTx/>
                  <a:latin typeface="Segoe UI"/>
                  <a:ea typeface="+mn-ea"/>
                  <a:cs typeface="+mn-cs"/>
                </a:rPr>
                <a:t>WinForms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100" b="0" i="0" u="none" strike="noStrike" kern="1200" cap="none" spc="0" normalizeH="0" baseline="0" noProof="0">
                  <a:ln>
                    <a:noFill/>
                  </a:ln>
                  <a:solidFill>
                    <a:srgbClr val="FFFFFF"/>
                  </a:solidFill>
                  <a:effectLst/>
                  <a:uLnTx/>
                  <a:uFillTx/>
                  <a:latin typeface="Segoe UI"/>
                  <a:ea typeface="+mn-ea"/>
                  <a:cs typeface="+mn-cs"/>
                </a:rPr>
                <a:t>2002</a:t>
              </a:r>
            </a:p>
          </p:txBody>
        </p:sp>
      </p:grpSp>
      <p:grpSp>
        <p:nvGrpSpPr>
          <p:cNvPr id="23" name="Group 22">
            <a:extLst>
              <a:ext uri="{FF2B5EF4-FFF2-40B4-BE49-F238E27FC236}">
                <a16:creationId xmlns:a16="http://schemas.microsoft.com/office/drawing/2014/main" id="{FA6844F5-0028-4D86-9AB7-69D4622F42F3}"/>
              </a:ext>
            </a:extLst>
          </p:cNvPr>
          <p:cNvGrpSpPr/>
          <p:nvPr/>
        </p:nvGrpSpPr>
        <p:grpSpPr>
          <a:xfrm>
            <a:off x="535808" y="2767922"/>
            <a:ext cx="1620000" cy="1620000"/>
            <a:chOff x="499429" y="2349793"/>
            <a:chExt cx="2160294" cy="2160000"/>
          </a:xfrm>
        </p:grpSpPr>
        <p:sp>
          <p:nvSpPr>
            <p:cNvPr id="24" name="Oval 23">
              <a:extLst>
                <a:ext uri="{FF2B5EF4-FFF2-40B4-BE49-F238E27FC236}">
                  <a16:creationId xmlns:a16="http://schemas.microsoft.com/office/drawing/2014/main" id="{B2DA0A05-1804-4EFE-AD2A-0E757EFE752D}"/>
                </a:ext>
              </a:extLst>
            </p:cNvPr>
            <p:cNvSpPr>
              <a:spLocks noChangeAspect="1"/>
            </p:cNvSpPr>
            <p:nvPr/>
          </p:nvSpPr>
          <p:spPr bwMode="auto">
            <a:xfrm>
              <a:off x="499723" y="2349793"/>
              <a:ext cx="2160000" cy="2160000"/>
            </a:xfrm>
            <a:prstGeom prst="ellipse">
              <a:avLst/>
            </a:prstGeom>
            <a:solidFill>
              <a:schemeClr val="bg1"/>
            </a:soli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B7FB4559-E886-4AB0-B664-A8B47BE61401}"/>
                </a:ext>
              </a:extLst>
            </p:cNvPr>
            <p:cNvSpPr>
              <a:spLocks noChangeAspect="1"/>
            </p:cNvSpPr>
            <p:nvPr/>
          </p:nvSpPr>
          <p:spPr bwMode="auto">
            <a:xfrm>
              <a:off x="634723" y="2484793"/>
              <a:ext cx="1890000" cy="1890000"/>
            </a:xfrm>
            <a:prstGeom prst="ellipse">
              <a:avLst/>
            </a:prstGeom>
            <a:gradFill flip="none" rotWithShape="1">
              <a:gsLst>
                <a:gs pos="0">
                  <a:srgbClr val="2DA5FF"/>
                </a:gs>
                <a:gs pos="100000">
                  <a:schemeClr val="accent1"/>
                </a:gs>
              </a:gsLst>
              <a:lin ang="3900000" scaled="0"/>
              <a:tileRect/>
            </a:gra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A6186493-0617-4237-A590-6CFC9B334BA6}"/>
                </a:ext>
              </a:extLst>
            </p:cNvPr>
            <p:cNvSpPr txBox="1"/>
            <p:nvPr/>
          </p:nvSpPr>
          <p:spPr>
            <a:xfrm>
              <a:off x="499429" y="2998112"/>
              <a:ext cx="2160001" cy="861775"/>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100" b="1" i="0" u="none" strike="noStrike" kern="1200" cap="none" spc="0" normalizeH="0" baseline="0" noProof="0">
                  <a:ln>
                    <a:noFill/>
                  </a:ln>
                  <a:solidFill>
                    <a:srgbClr val="FFFFFF"/>
                  </a:solidFill>
                  <a:effectLst/>
                  <a:uLnTx/>
                  <a:uFillTx/>
                  <a:latin typeface="Segoe UI"/>
                  <a:ea typeface="+mn-ea"/>
                  <a:cs typeface="+mn-cs"/>
                </a:rPr>
                <a:t>MFC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100" b="0" i="0" u="none" strike="noStrike" kern="1200" cap="none" spc="0" normalizeH="0" baseline="0" noProof="0">
                  <a:ln>
                    <a:noFill/>
                  </a:ln>
                  <a:solidFill>
                    <a:srgbClr val="FFFFFF"/>
                  </a:solidFill>
                  <a:effectLst/>
                  <a:uLnTx/>
                  <a:uFillTx/>
                  <a:latin typeface="Segoe UI"/>
                  <a:ea typeface="+mn-ea"/>
                  <a:cs typeface="+mn-cs"/>
                </a:rPr>
                <a:t>1992</a:t>
              </a:r>
            </a:p>
          </p:txBody>
        </p:sp>
      </p:grpSp>
      <p:grpSp>
        <p:nvGrpSpPr>
          <p:cNvPr id="27" name="Group 26">
            <a:extLst>
              <a:ext uri="{FF2B5EF4-FFF2-40B4-BE49-F238E27FC236}">
                <a16:creationId xmlns:a16="http://schemas.microsoft.com/office/drawing/2014/main" id="{E2489AC2-47A5-4E91-8A72-2497D238956B}"/>
              </a:ext>
            </a:extLst>
          </p:cNvPr>
          <p:cNvGrpSpPr/>
          <p:nvPr/>
        </p:nvGrpSpPr>
        <p:grpSpPr>
          <a:xfrm>
            <a:off x="4634451" y="2768517"/>
            <a:ext cx="1620000" cy="1620000"/>
            <a:chOff x="6489409" y="2349000"/>
            <a:chExt cx="2160000" cy="2160000"/>
          </a:xfrm>
        </p:grpSpPr>
        <p:sp>
          <p:nvSpPr>
            <p:cNvPr id="28" name="Oval 27">
              <a:extLst>
                <a:ext uri="{FF2B5EF4-FFF2-40B4-BE49-F238E27FC236}">
                  <a16:creationId xmlns:a16="http://schemas.microsoft.com/office/drawing/2014/main" id="{9E67E9B4-14A0-42FF-A710-D7B0E5A7062E}"/>
                </a:ext>
              </a:extLst>
            </p:cNvPr>
            <p:cNvSpPr>
              <a:spLocks noChangeAspect="1"/>
            </p:cNvSpPr>
            <p:nvPr/>
          </p:nvSpPr>
          <p:spPr bwMode="auto">
            <a:xfrm>
              <a:off x="6489409" y="2349000"/>
              <a:ext cx="2160000" cy="2160000"/>
            </a:xfrm>
            <a:prstGeom prst="ellipse">
              <a:avLst/>
            </a:prstGeom>
            <a:solidFill>
              <a:schemeClr val="bg1"/>
            </a:soli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0C45AB65-2C93-4A5D-B82E-65422F71C792}"/>
                </a:ext>
              </a:extLst>
            </p:cNvPr>
            <p:cNvSpPr>
              <a:spLocks noChangeAspect="1"/>
            </p:cNvSpPr>
            <p:nvPr/>
          </p:nvSpPr>
          <p:spPr bwMode="auto">
            <a:xfrm>
              <a:off x="6624409" y="2484000"/>
              <a:ext cx="1890000" cy="1890000"/>
            </a:xfrm>
            <a:prstGeom prst="ellipse">
              <a:avLst/>
            </a:prstGeom>
            <a:gradFill flip="none" rotWithShape="1">
              <a:gsLst>
                <a:gs pos="0">
                  <a:srgbClr val="AE94D8"/>
                </a:gs>
                <a:gs pos="100000">
                  <a:schemeClr val="accent5"/>
                </a:gs>
              </a:gsLst>
              <a:lin ang="3900000" scaled="0"/>
              <a:tileRect/>
            </a:gra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5C081AD9-BBAC-4E82-9FDE-0B68BAB19B47}"/>
                </a:ext>
              </a:extLst>
            </p:cNvPr>
            <p:cNvSpPr txBox="1"/>
            <p:nvPr/>
          </p:nvSpPr>
          <p:spPr>
            <a:xfrm>
              <a:off x="6672729" y="2987480"/>
              <a:ext cx="1793359" cy="861775"/>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100" b="1" i="0" u="none" strike="noStrike" kern="1200" cap="none" spc="0" normalizeH="0" baseline="0" noProof="0">
                  <a:ln>
                    <a:noFill/>
                  </a:ln>
                  <a:solidFill>
                    <a:srgbClr val="FFFFFF"/>
                  </a:solidFill>
                  <a:effectLst/>
                  <a:uLnTx/>
                  <a:uFillTx/>
                  <a:latin typeface="Segoe UI"/>
                  <a:ea typeface="+mn-ea"/>
                  <a:cs typeface="+mn-cs"/>
                </a:rPr>
                <a:t>WPF</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100" b="0" i="0" u="none" strike="noStrike" kern="1200" cap="none" spc="0" normalizeH="0" baseline="0" noProof="0">
                  <a:ln>
                    <a:noFill/>
                  </a:ln>
                  <a:solidFill>
                    <a:srgbClr val="FFFFFF"/>
                  </a:solidFill>
                  <a:effectLst/>
                  <a:uLnTx/>
                  <a:uFillTx/>
                  <a:latin typeface="Segoe UI"/>
                  <a:ea typeface="+mn-ea"/>
                  <a:cs typeface="+mn-cs"/>
                </a:rPr>
                <a:t>2006</a:t>
              </a:r>
            </a:p>
          </p:txBody>
        </p:sp>
      </p:grpSp>
      <p:cxnSp>
        <p:nvCxnSpPr>
          <p:cNvPr id="39" name="Straight Connector 38">
            <a:extLst>
              <a:ext uri="{FF2B5EF4-FFF2-40B4-BE49-F238E27FC236}">
                <a16:creationId xmlns:a16="http://schemas.microsoft.com/office/drawing/2014/main" id="{41CEDFCA-6802-4771-9AC9-F31C8CA734CB}"/>
              </a:ext>
            </a:extLst>
          </p:cNvPr>
          <p:cNvCxnSpPr>
            <a:cxnSpLocks/>
          </p:cNvCxnSpPr>
          <p:nvPr/>
        </p:nvCxnSpPr>
        <p:spPr>
          <a:xfrm>
            <a:off x="7517331" y="-67733"/>
            <a:ext cx="0" cy="692573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D87C8400-B196-4812-9917-9922EBED4C88}"/>
              </a:ext>
            </a:extLst>
          </p:cNvPr>
          <p:cNvGrpSpPr/>
          <p:nvPr/>
        </p:nvGrpSpPr>
        <p:grpSpPr>
          <a:xfrm>
            <a:off x="8780209" y="2767922"/>
            <a:ext cx="1620000" cy="1620000"/>
            <a:chOff x="9484252" y="2349793"/>
            <a:chExt cx="2160000" cy="2160000"/>
          </a:xfrm>
        </p:grpSpPr>
        <p:sp>
          <p:nvSpPr>
            <p:cNvPr id="32" name="Oval 31">
              <a:extLst>
                <a:ext uri="{FF2B5EF4-FFF2-40B4-BE49-F238E27FC236}">
                  <a16:creationId xmlns:a16="http://schemas.microsoft.com/office/drawing/2014/main" id="{4B04A69C-7A3C-473A-9749-0A64C01CECD2}"/>
                </a:ext>
              </a:extLst>
            </p:cNvPr>
            <p:cNvSpPr>
              <a:spLocks noChangeAspect="1"/>
            </p:cNvSpPr>
            <p:nvPr/>
          </p:nvSpPr>
          <p:spPr bwMode="auto">
            <a:xfrm>
              <a:off x="9484252" y="2349793"/>
              <a:ext cx="2160000" cy="2160000"/>
            </a:xfrm>
            <a:prstGeom prst="ellipse">
              <a:avLst/>
            </a:prstGeom>
            <a:solidFill>
              <a:schemeClr val="bg1"/>
            </a:soli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646C12C-7461-411A-90E8-D13D2E7F692F}"/>
                </a:ext>
              </a:extLst>
            </p:cNvPr>
            <p:cNvSpPr>
              <a:spLocks noChangeAspect="1"/>
            </p:cNvSpPr>
            <p:nvPr/>
          </p:nvSpPr>
          <p:spPr bwMode="auto">
            <a:xfrm>
              <a:off x="9618957" y="2484000"/>
              <a:ext cx="1890000" cy="1890000"/>
            </a:xfrm>
            <a:prstGeom prst="ellipse">
              <a:avLst/>
            </a:prstGeom>
            <a:gradFill flip="none" rotWithShape="1">
              <a:gsLst>
                <a:gs pos="0">
                  <a:srgbClr val="3D63A1"/>
                </a:gs>
                <a:gs pos="100000">
                  <a:srgbClr val="243A5E"/>
                </a:gs>
              </a:gsLst>
              <a:lin ang="3900000" scaled="0"/>
              <a:tileRect/>
            </a:gra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8C3ACD8A-EDAE-4052-9CB5-7CC10F67E4C0}"/>
                </a:ext>
              </a:extLst>
            </p:cNvPr>
            <p:cNvSpPr txBox="1"/>
            <p:nvPr/>
          </p:nvSpPr>
          <p:spPr>
            <a:xfrm>
              <a:off x="9597280" y="3008001"/>
              <a:ext cx="1933355" cy="82073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900" b="1" i="0" u="none" strike="noStrike" kern="1200" cap="none" spc="0" normalizeH="0" baseline="0" noProof="0">
                  <a:ln>
                    <a:noFill/>
                  </a:ln>
                  <a:solidFill>
                    <a:srgbClr val="FFFFFF"/>
                  </a:solidFill>
                  <a:effectLst/>
                  <a:uLnTx/>
                  <a:uFillTx/>
                  <a:latin typeface="Segoe UI"/>
                  <a:ea typeface="+mn-ea"/>
                  <a:cs typeface="+mn-cs"/>
                </a:rPr>
                <a:t>UWP XAML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100" b="0" i="0" u="none" strike="noStrike" kern="1200" cap="none" spc="0" normalizeH="0" baseline="0" noProof="0">
                  <a:ln>
                    <a:noFill/>
                  </a:ln>
                  <a:solidFill>
                    <a:srgbClr val="FFFFFF"/>
                  </a:solidFill>
                  <a:effectLst/>
                  <a:uLnTx/>
                  <a:uFillTx/>
                  <a:latin typeface="Segoe UI"/>
                  <a:ea typeface="+mn-ea"/>
                  <a:cs typeface="+mn-cs"/>
                </a:rPr>
                <a:t>2012</a:t>
              </a:r>
            </a:p>
          </p:txBody>
        </p:sp>
      </p:grpSp>
      <p:grpSp>
        <p:nvGrpSpPr>
          <p:cNvPr id="50" name="Group 49">
            <a:extLst>
              <a:ext uri="{FF2B5EF4-FFF2-40B4-BE49-F238E27FC236}">
                <a16:creationId xmlns:a16="http://schemas.microsoft.com/office/drawing/2014/main" id="{FF6CE488-A914-4E86-ACEB-41FC85137085}"/>
              </a:ext>
            </a:extLst>
          </p:cNvPr>
          <p:cNvGrpSpPr/>
          <p:nvPr/>
        </p:nvGrpSpPr>
        <p:grpSpPr>
          <a:xfrm>
            <a:off x="6707330" y="2768517"/>
            <a:ext cx="1620000" cy="1620000"/>
            <a:chOff x="9484252" y="2349793"/>
            <a:chExt cx="2160000" cy="2160000"/>
          </a:xfrm>
        </p:grpSpPr>
        <p:sp>
          <p:nvSpPr>
            <p:cNvPr id="51" name="Oval 50">
              <a:extLst>
                <a:ext uri="{FF2B5EF4-FFF2-40B4-BE49-F238E27FC236}">
                  <a16:creationId xmlns:a16="http://schemas.microsoft.com/office/drawing/2014/main" id="{0736D213-51B4-4314-A945-363B0EE8E291}"/>
                </a:ext>
              </a:extLst>
            </p:cNvPr>
            <p:cNvSpPr>
              <a:spLocks noChangeAspect="1"/>
            </p:cNvSpPr>
            <p:nvPr/>
          </p:nvSpPr>
          <p:spPr bwMode="auto">
            <a:xfrm>
              <a:off x="9484252" y="2349793"/>
              <a:ext cx="2160000" cy="2160000"/>
            </a:xfrm>
            <a:prstGeom prst="ellipse">
              <a:avLst/>
            </a:prstGeom>
            <a:solidFill>
              <a:schemeClr val="bg1"/>
            </a:soli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3052337-E3EC-4153-B3CA-2DCE1F82D00A}"/>
                </a:ext>
              </a:extLst>
            </p:cNvPr>
            <p:cNvSpPr>
              <a:spLocks noChangeAspect="1"/>
            </p:cNvSpPr>
            <p:nvPr/>
          </p:nvSpPr>
          <p:spPr bwMode="auto">
            <a:xfrm>
              <a:off x="9618957" y="2484000"/>
              <a:ext cx="1890000" cy="1890000"/>
            </a:xfrm>
            <a:prstGeom prst="ellipse">
              <a:avLst/>
            </a:prstGeom>
            <a:gradFill flip="none" rotWithShape="1">
              <a:gsLst>
                <a:gs pos="0">
                  <a:srgbClr val="15A715"/>
                </a:gs>
                <a:gs pos="100000">
                  <a:srgbClr val="107C10"/>
                </a:gs>
              </a:gsLst>
              <a:lin ang="3900000" scaled="0"/>
              <a:tileRect/>
            </a:gradFill>
            <a:ln>
              <a:noFill/>
              <a:headEnd type="none" w="med" len="med"/>
              <a:tailEnd type="none" w="med" len="med"/>
            </a:ln>
            <a:effectLst>
              <a:outerShdw blurRad="355600" dist="127000" dir="27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2B98C2E5-E325-4B62-875B-1F28F607C8A1}"/>
                </a:ext>
              </a:extLst>
            </p:cNvPr>
            <p:cNvSpPr txBox="1"/>
            <p:nvPr/>
          </p:nvSpPr>
          <p:spPr>
            <a:xfrm>
              <a:off x="9597280" y="3172149"/>
              <a:ext cx="1933355" cy="49244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a:ln>
                    <a:noFill/>
                  </a:ln>
                  <a:solidFill>
                    <a:srgbClr val="FFFFFF"/>
                  </a:solidFill>
                  <a:effectLst/>
                  <a:uLnTx/>
                  <a:uFillTx/>
                  <a:latin typeface="Segoe UI"/>
                  <a:ea typeface="+mn-ea"/>
                  <a:cs typeface="+mn-cs"/>
                </a:rPr>
                <a:t>WinUI 3</a:t>
              </a:r>
              <a:endParaRPr kumimoji="0" lang="en-CA" sz="2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Text Placeholder 2">
            <a:extLst>
              <a:ext uri="{FF2B5EF4-FFF2-40B4-BE49-F238E27FC236}">
                <a16:creationId xmlns:a16="http://schemas.microsoft.com/office/drawing/2014/main" id="{698D4CBA-7622-4EDF-BE61-CC5C61D6E6C5}"/>
              </a:ext>
            </a:extLst>
          </p:cNvPr>
          <p:cNvSpPr>
            <a:spLocks noGrp="1"/>
          </p:cNvSpPr>
          <p:nvPr>
            <p:ph type="body" sz="quarter" idx="10"/>
          </p:nvPr>
        </p:nvSpPr>
        <p:spPr>
          <a:xfrm>
            <a:off x="374580" y="1801890"/>
            <a:ext cx="11557241" cy="2755009"/>
          </a:xfrm>
          <a:solidFill>
            <a:schemeClr val="accent1">
              <a:lumMod val="20000"/>
              <a:lumOff val="80000"/>
            </a:schemeClr>
          </a:solidFill>
          <a:effectLst>
            <a:outerShdw blurRad="165100" dist="38100" dir="5400000" sx="102000" sy="102000" algn="t" rotWithShape="0">
              <a:prstClr val="black">
                <a:alpha val="40000"/>
              </a:prstClr>
            </a:outerShdw>
          </a:effectLst>
        </p:spPr>
        <p:txBody>
          <a:bodyPr anchor="ctr"/>
          <a:lstStyle/>
          <a:p>
            <a:pPr algn="ctr"/>
            <a:r>
              <a:rPr lang="en-US" sz="5000"/>
              <a:t>WinUI 3 will provide a </a:t>
            </a:r>
            <a:br>
              <a:rPr lang="en-US" sz="5000"/>
            </a:br>
            <a:r>
              <a:rPr lang="en-US" sz="5000"/>
              <a:t> state-of-the-art UX framework </a:t>
            </a:r>
            <a:br>
              <a:rPr lang="en-US" sz="5000"/>
            </a:br>
            <a:r>
              <a:rPr lang="en-US" sz="5000"/>
              <a:t>for </a:t>
            </a:r>
            <a:r>
              <a:rPr lang="en-US" sz="5000" b="1"/>
              <a:t>every</a:t>
            </a:r>
            <a:r>
              <a:rPr lang="en-US" sz="5000"/>
              <a:t> Windows developer.</a:t>
            </a:r>
            <a:endParaRPr lang="en-CA" sz="5000"/>
          </a:p>
        </p:txBody>
      </p:sp>
      <p:sp>
        <p:nvSpPr>
          <p:cNvPr id="2" name="Arrow: Down 1">
            <a:extLst>
              <a:ext uri="{FF2B5EF4-FFF2-40B4-BE49-F238E27FC236}">
                <a16:creationId xmlns:a16="http://schemas.microsoft.com/office/drawing/2014/main" id="{1685A91E-EDED-43CB-AEA8-7175EBDD4EC9}"/>
              </a:ext>
            </a:extLst>
          </p:cNvPr>
          <p:cNvSpPr/>
          <p:nvPr/>
        </p:nvSpPr>
        <p:spPr bwMode="auto">
          <a:xfrm rot="2611347">
            <a:off x="9627979" y="1347286"/>
            <a:ext cx="419505" cy="63315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CA34E29-FEB4-472B-840D-12343879F4C6}"/>
              </a:ext>
            </a:extLst>
          </p:cNvPr>
          <p:cNvGrpSpPr/>
          <p:nvPr/>
        </p:nvGrpSpPr>
        <p:grpSpPr>
          <a:xfrm>
            <a:off x="374579" y="4657554"/>
            <a:ext cx="11557241" cy="1904113"/>
            <a:chOff x="374579" y="4657554"/>
            <a:chExt cx="11557241" cy="1904113"/>
          </a:xfrm>
        </p:grpSpPr>
        <p:sp>
          <p:nvSpPr>
            <p:cNvPr id="3" name="Rectangle 2">
              <a:extLst>
                <a:ext uri="{FF2B5EF4-FFF2-40B4-BE49-F238E27FC236}">
                  <a16:creationId xmlns:a16="http://schemas.microsoft.com/office/drawing/2014/main" id="{A2D70541-35C5-4443-BF77-A5D88E1833CD}"/>
                </a:ext>
              </a:extLst>
            </p:cNvPr>
            <p:cNvSpPr/>
            <p:nvPr/>
          </p:nvSpPr>
          <p:spPr bwMode="auto">
            <a:xfrm>
              <a:off x="374579" y="4657554"/>
              <a:ext cx="11557241" cy="1904113"/>
            </a:xfrm>
            <a:prstGeom prst="rect">
              <a:avLst/>
            </a:prstGeom>
            <a:solidFill>
              <a:schemeClr val="accent1">
                <a:lumMod val="20000"/>
                <a:lumOff val="80000"/>
              </a:schemeClr>
            </a:solidFill>
            <a:ln>
              <a:noFill/>
              <a:headEnd type="none" w="med" len="med"/>
              <a:tailEnd type="none" w="med" len="med"/>
            </a:ln>
            <a:effectLst>
              <a:outerShdw blurRad="165100" dist="38100" dir="5400000" sx="102000" sy="102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37" name="Touchscreen" title="Icon of a closed hand with one finger touching a screen">
              <a:extLst>
                <a:ext uri="{FF2B5EF4-FFF2-40B4-BE49-F238E27FC236}">
                  <a16:creationId xmlns:a16="http://schemas.microsoft.com/office/drawing/2014/main" id="{108C402B-50BA-4DE6-885C-C4C736DFDA3A}"/>
                </a:ext>
              </a:extLst>
            </p:cNvPr>
            <p:cNvSpPr>
              <a:spLocks noChangeAspect="1" noEditPoints="1"/>
            </p:cNvSpPr>
            <p:nvPr/>
          </p:nvSpPr>
          <p:spPr bwMode="auto">
            <a:xfrm>
              <a:off x="2132346" y="4843736"/>
              <a:ext cx="719057" cy="674187"/>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381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2" name="strategy" title="Icon of two circles and a curved arrow winding between three exes connecting them">
              <a:extLst>
                <a:ext uri="{FF2B5EF4-FFF2-40B4-BE49-F238E27FC236}">
                  <a16:creationId xmlns:a16="http://schemas.microsoft.com/office/drawing/2014/main" id="{67637291-F9D5-4059-9D3F-5A38445FCF8A}"/>
                </a:ext>
              </a:extLst>
            </p:cNvPr>
            <p:cNvSpPr>
              <a:spLocks noChangeAspect="1" noEditPoints="1"/>
            </p:cNvSpPr>
            <p:nvPr/>
          </p:nvSpPr>
          <p:spPr bwMode="auto">
            <a:xfrm>
              <a:off x="9159651" y="4770500"/>
              <a:ext cx="615962" cy="82066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381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43" name="Graphic 42" descr="Gauge">
              <a:extLst>
                <a:ext uri="{FF2B5EF4-FFF2-40B4-BE49-F238E27FC236}">
                  <a16:creationId xmlns:a16="http://schemas.microsoft.com/office/drawing/2014/main" id="{8181CE9C-26FE-455C-AB2C-F821CEDCD8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5999" y="4715164"/>
              <a:ext cx="914400" cy="914400"/>
            </a:xfrm>
            <a:prstGeom prst="rect">
              <a:avLst/>
            </a:prstGeom>
          </p:spPr>
        </p:pic>
        <p:sp>
          <p:nvSpPr>
            <p:cNvPr id="8" name="TextBox 7">
              <a:extLst>
                <a:ext uri="{FF2B5EF4-FFF2-40B4-BE49-F238E27FC236}">
                  <a16:creationId xmlns:a16="http://schemas.microsoft.com/office/drawing/2014/main" id="{AC3B2EAC-F8D9-48CA-8846-88CA2114532E}"/>
                </a:ext>
              </a:extLst>
            </p:cNvPr>
            <p:cNvSpPr txBox="1"/>
            <p:nvPr/>
          </p:nvSpPr>
          <p:spPr>
            <a:xfrm>
              <a:off x="1141475" y="5695638"/>
              <a:ext cx="2700797" cy="615553"/>
            </a:xfrm>
            <a:prstGeom prst="rect">
              <a:avLst/>
            </a:prstGeom>
            <a:noFill/>
          </p:spPr>
          <p:txBody>
            <a:bodyPr wrap="square" lIns="0" tIns="0" rIns="0" bIns="0" rtlCol="0" anchor="ctr">
              <a:spAutoFit/>
            </a:bodyPr>
            <a:lstStyle/>
            <a:p>
              <a:pPr algn="ctr"/>
              <a:r>
                <a:rPr lang="en-CA" sz="2000"/>
                <a:t>Always contains latest Fluent controls &amp; styles</a:t>
              </a:r>
            </a:p>
          </p:txBody>
        </p:sp>
        <p:sp>
          <p:nvSpPr>
            <p:cNvPr id="44" name="TextBox 43">
              <a:extLst>
                <a:ext uri="{FF2B5EF4-FFF2-40B4-BE49-F238E27FC236}">
                  <a16:creationId xmlns:a16="http://schemas.microsoft.com/office/drawing/2014/main" id="{F5D67278-DB69-4A10-A526-DC3C045A81B8}"/>
                </a:ext>
              </a:extLst>
            </p:cNvPr>
            <p:cNvSpPr txBox="1"/>
            <p:nvPr/>
          </p:nvSpPr>
          <p:spPr>
            <a:xfrm>
              <a:off x="4744241" y="5695638"/>
              <a:ext cx="2817915" cy="615553"/>
            </a:xfrm>
            <a:prstGeom prst="rect">
              <a:avLst/>
            </a:prstGeom>
            <a:noFill/>
          </p:spPr>
          <p:txBody>
            <a:bodyPr wrap="square" lIns="0" tIns="0" rIns="0" bIns="0" rtlCol="0" anchor="ctr">
              <a:spAutoFit/>
            </a:bodyPr>
            <a:lstStyle/>
            <a:p>
              <a:pPr algn="ctr"/>
              <a:r>
                <a:rPr lang="en-CA" sz="2000"/>
                <a:t>Native UI performance in any app (C++, or .NET)</a:t>
              </a:r>
            </a:p>
          </p:txBody>
        </p:sp>
        <p:sp>
          <p:nvSpPr>
            <p:cNvPr id="45" name="TextBox 44">
              <a:extLst>
                <a:ext uri="{FF2B5EF4-FFF2-40B4-BE49-F238E27FC236}">
                  <a16:creationId xmlns:a16="http://schemas.microsoft.com/office/drawing/2014/main" id="{C2B41852-04F6-4587-A594-1BB895B96EAA}"/>
                </a:ext>
              </a:extLst>
            </p:cNvPr>
            <p:cNvSpPr txBox="1"/>
            <p:nvPr/>
          </p:nvSpPr>
          <p:spPr>
            <a:xfrm>
              <a:off x="8117233" y="5695638"/>
              <a:ext cx="2700797" cy="615553"/>
            </a:xfrm>
            <a:prstGeom prst="rect">
              <a:avLst/>
            </a:prstGeom>
            <a:noFill/>
          </p:spPr>
          <p:txBody>
            <a:bodyPr wrap="square" lIns="0" tIns="0" rIns="0" bIns="0" rtlCol="0" anchor="ctr">
              <a:spAutoFit/>
            </a:bodyPr>
            <a:lstStyle/>
            <a:p>
              <a:pPr algn="ctr"/>
              <a:r>
                <a:rPr lang="en-CA" sz="2000"/>
                <a:t>You choose when </a:t>
              </a:r>
              <a:br>
                <a:rPr lang="en-CA" sz="2000"/>
              </a:br>
              <a:r>
                <a:rPr lang="en-CA" sz="2000"/>
                <a:t>to upgrade!</a:t>
              </a:r>
            </a:p>
          </p:txBody>
        </p:sp>
      </p:grpSp>
    </p:spTree>
    <p:extLst>
      <p:ext uri="{BB962C8B-B14F-4D97-AF65-F5344CB8AC3E}">
        <p14:creationId xmlns:p14="http://schemas.microsoft.com/office/powerpoint/2010/main" val="264365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bg/>
                                          </p:spTgt>
                                        </p:tgtEl>
                                        <p:attrNameLst>
                                          <p:attrName>style.visibility</p:attrName>
                                        </p:attrNameLst>
                                      </p:cBhvr>
                                      <p:to>
                                        <p:strVal val="visible"/>
                                      </p:to>
                                    </p:set>
                                    <p:animEffect transition="in" filter="fade">
                                      <p:cBhvr>
                                        <p:cTn id="7" dur="500"/>
                                        <p:tgtEl>
                                          <p:spTgt spid="4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xEl>
                                              <p:pRg st="0" end="0"/>
                                            </p:txEl>
                                          </p:spTgt>
                                        </p:tgtEl>
                                        <p:attrNameLst>
                                          <p:attrName>style.visibility</p:attrName>
                                        </p:attrNameLst>
                                      </p:cBhvr>
                                      <p:to>
                                        <p:strVal val="visible"/>
                                      </p:to>
                                    </p:set>
                                    <p:animEffect transition="in" filter="fade">
                                      <p:cBhvr>
                                        <p:cTn id="10" dur="500"/>
                                        <p:tgtEl>
                                          <p:spTgt spid="4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42" presetClass="path" presetSubtype="0" fill="hold" grpId="0" nodeType="withEffect">
                                  <p:stCondLst>
                                    <p:cond delay="0"/>
                                  </p:stCondLst>
                                  <p:childTnLst>
                                    <p:animMotion origin="layout" path="M -1.04167E-6 -2.59259E-6 L -0.02982 0.05625 " pathEditMode="relative" rAng="0" ptsTypes="AA">
                                      <p:cBhvr>
                                        <p:cTn id="22" dur="700" fill="hold"/>
                                        <p:tgtEl>
                                          <p:spTgt spid="2"/>
                                        </p:tgtEl>
                                        <p:attrNameLst>
                                          <p:attrName>ppt_x</p:attrName>
                                          <p:attrName>ppt_y</p:attrName>
                                        </p:attrNameLst>
                                      </p:cBhvr>
                                      <p:rCtr x="-1497" y="2801"/>
                                    </p:animMotion>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1">
                                            <p:txEl>
                                              <p:pRg st="0" end="0"/>
                                            </p:txEl>
                                          </p:spTgt>
                                        </p:tgtEl>
                                      </p:cBhvr>
                                    </p:animEffect>
                                    <p:set>
                                      <p:cBhvr>
                                        <p:cTn id="27" dur="1" fill="hold">
                                          <p:stCondLst>
                                            <p:cond delay="499"/>
                                          </p:stCondLst>
                                        </p:cTn>
                                        <p:tgtEl>
                                          <p:spTgt spid="41">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1">
                                            <p:bg/>
                                          </p:spTgt>
                                        </p:tgtEl>
                                      </p:cBhvr>
                                    </p:animEffect>
                                    <p:set>
                                      <p:cBhvr>
                                        <p:cTn id="30" dur="1" fill="hold">
                                          <p:stCondLst>
                                            <p:cond delay="499"/>
                                          </p:stCondLst>
                                        </p:cTn>
                                        <p:tgtEl>
                                          <p:spTgt spid="41">
                                            <p:bg/>
                                          </p:spTgt>
                                        </p:tgtEl>
                                        <p:attrNameLst>
                                          <p:attrName>style.visibility</p:attrName>
                                        </p:attrNameLst>
                                      </p:cBhvr>
                                      <p:to>
                                        <p:strVal val="hidden"/>
                                      </p:to>
                                    </p:set>
                                  </p:childTnLst>
                                </p:cTn>
                              </p:par>
                              <p:par>
                                <p:cTn id="31" presetID="1" presetClass="exit" presetSubtype="0" fill="hold" grpId="2" nodeType="withEffect">
                                  <p:stCondLst>
                                    <p:cond delay="0"/>
                                  </p:stCondLst>
                                  <p:childTnLst>
                                    <p:set>
                                      <p:cBhvr>
                                        <p:cTn id="32" dur="1" fill="hold">
                                          <p:stCondLst>
                                            <p:cond delay="0"/>
                                          </p:stCondLst>
                                        </p:cTn>
                                        <p:tgtEl>
                                          <p:spTgt spid="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1.45833E-6 7.40741E-7 L -0.13555 0.02569 " pathEditMode="relative" rAng="0" ptsTypes="AA">
                                      <p:cBhvr>
                                        <p:cTn id="39" dur="2000" fill="hold"/>
                                        <p:tgtEl>
                                          <p:spTgt spid="31"/>
                                        </p:tgtEl>
                                        <p:attrNameLst>
                                          <p:attrName>ppt_x</p:attrName>
                                          <p:attrName>ppt_y</p:attrName>
                                        </p:attrNameLst>
                                      </p:cBhvr>
                                      <p:rCtr x="-6784"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animBg="1"/>
      <p:bldP spid="41" grpId="1" uiExpand="1" build="p" animBg="1"/>
      <p:bldP spid="2" grpId="0" animBg="1"/>
      <p:bldP spid="2" grpId="1" animBg="1"/>
      <p:bldP spid="2"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C91A2-CC6A-408A-83FF-DBAE9065EBB8}"/>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F26A024E-63B5-4669-BEC1-23DB8D7693B0}"/>
              </a:ext>
            </a:extLst>
          </p:cNvPr>
          <p:cNvSpPr>
            <a:spLocks noGrp="1"/>
          </p:cNvSpPr>
          <p:nvPr>
            <p:ph type="body" sz="quarter" idx="12"/>
          </p:nvPr>
        </p:nvSpPr>
        <p:spPr/>
        <p:txBody>
          <a:bodyPr/>
          <a:lstStyle/>
          <a:p>
            <a:r>
              <a:rPr lang="en-US" dirty="0"/>
              <a:t>WinUI 3.0 Preview 3</a:t>
            </a:r>
          </a:p>
        </p:txBody>
      </p:sp>
    </p:spTree>
    <p:extLst>
      <p:ext uri="{BB962C8B-B14F-4D97-AF65-F5344CB8AC3E}">
        <p14:creationId xmlns:p14="http://schemas.microsoft.com/office/powerpoint/2010/main" val="122948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ui roadmap">
            <a:extLst>
              <a:ext uri="{FF2B5EF4-FFF2-40B4-BE49-F238E27FC236}">
                <a16:creationId xmlns:a16="http://schemas.microsoft.com/office/drawing/2014/main" id="{A4F25FDD-2956-4EEA-86B0-BD44B4523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1268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21B8-C60B-4E80-B23A-935CBE9BF8F7}"/>
              </a:ext>
            </a:extLst>
          </p:cNvPr>
          <p:cNvSpPr>
            <a:spLocks noGrp="1"/>
          </p:cNvSpPr>
          <p:nvPr>
            <p:ph type="title"/>
          </p:nvPr>
        </p:nvSpPr>
        <p:spPr/>
        <p:txBody>
          <a:bodyPr/>
          <a:lstStyle/>
          <a:p>
            <a:r>
              <a:rPr lang="en-US" dirty="0" err="1"/>
              <a:t>ClickOnce</a:t>
            </a:r>
            <a:r>
              <a:rPr lang="en-US" dirty="0"/>
              <a:t> is back!</a:t>
            </a:r>
          </a:p>
        </p:txBody>
      </p:sp>
      <p:sp>
        <p:nvSpPr>
          <p:cNvPr id="3" name="Text Placeholder 2">
            <a:extLst>
              <a:ext uri="{FF2B5EF4-FFF2-40B4-BE49-F238E27FC236}">
                <a16:creationId xmlns:a16="http://schemas.microsoft.com/office/drawing/2014/main" id="{8E7AAFD8-133D-4789-AB7D-D5FE0DFC9E98}"/>
              </a:ext>
            </a:extLst>
          </p:cNvPr>
          <p:cNvSpPr>
            <a:spLocks noGrp="1"/>
          </p:cNvSpPr>
          <p:nvPr>
            <p:ph type="body" sz="quarter" idx="10"/>
          </p:nvPr>
        </p:nvSpPr>
        <p:spPr>
          <a:xfrm>
            <a:off x="586390" y="1434370"/>
            <a:ext cx="11018520" cy="4924425"/>
          </a:xfrm>
        </p:spPr>
        <p:txBody>
          <a:bodyPr/>
          <a:lstStyle/>
          <a:p>
            <a:pPr marL="457200" indent="-457200">
              <a:buFont typeface="Arial" panose="020B0604020202020204" pitchFamily="34" charset="0"/>
              <a:buChar char="•"/>
            </a:pPr>
            <a:r>
              <a:rPr lang="en-US" dirty="0"/>
              <a:t>But I wouldn’t use it </a:t>
            </a:r>
            <a:r>
              <a:rPr lang="en-US" dirty="0">
                <a:sym typeface="Wingdings" panose="05000000000000000000" pitchFamily="2" charset="2"/>
              </a:rPr>
              <a:t></a:t>
            </a:r>
          </a:p>
          <a:p>
            <a:pPr marL="457200" indent="-457200">
              <a:buFont typeface="Arial" panose="020B0604020202020204" pitchFamily="34" charset="0"/>
              <a:buChar char="•"/>
            </a:pPr>
            <a:r>
              <a:rPr lang="en-US" dirty="0">
                <a:sym typeface="Wingdings" panose="05000000000000000000" pitchFamily="2" charset="2"/>
              </a:rPr>
              <a:t>MSIX is the way forward to deploy Windows applications:</a:t>
            </a:r>
          </a:p>
          <a:p>
            <a:pPr marL="685800" lvl="1" indent="-457200">
              <a:buFont typeface="Arial" panose="020B0604020202020204" pitchFamily="34" charset="0"/>
              <a:buChar char="•"/>
            </a:pPr>
            <a:r>
              <a:rPr lang="en-US" dirty="0">
                <a:sym typeface="Wingdings" panose="05000000000000000000" pitchFamily="2" charset="2"/>
              </a:rPr>
              <a:t>Clean install and uninstall</a:t>
            </a:r>
          </a:p>
          <a:p>
            <a:pPr marL="685800" lvl="1" indent="-457200">
              <a:buFont typeface="Arial" panose="020B0604020202020204" pitchFamily="34" charset="0"/>
              <a:buChar char="•"/>
            </a:pPr>
            <a:r>
              <a:rPr lang="en-US" dirty="0">
                <a:sym typeface="Wingdings" panose="05000000000000000000" pitchFamily="2" charset="2"/>
              </a:rPr>
              <a:t>Automatic updates</a:t>
            </a:r>
          </a:p>
          <a:p>
            <a:pPr marL="685800" lvl="1" indent="-457200">
              <a:buFont typeface="Arial" panose="020B0604020202020204" pitchFamily="34" charset="0"/>
              <a:buChar char="•"/>
            </a:pPr>
            <a:r>
              <a:rPr lang="en-US" dirty="0">
                <a:sym typeface="Wingdings" panose="05000000000000000000" pitchFamily="2" charset="2"/>
              </a:rPr>
              <a:t>Differential updates and storage optimizations</a:t>
            </a:r>
          </a:p>
          <a:p>
            <a:pPr marL="685800" lvl="1" indent="-457200">
              <a:buFont typeface="Arial" panose="020B0604020202020204" pitchFamily="34" charset="0"/>
              <a:buChar char="•"/>
            </a:pPr>
            <a:r>
              <a:rPr lang="en-US" dirty="0">
                <a:sym typeface="Wingdings" panose="05000000000000000000" pitchFamily="2" charset="2"/>
              </a:rPr>
              <a:t>Easy integration with CI/CD pipelines</a:t>
            </a:r>
          </a:p>
          <a:p>
            <a:pPr marL="457200" indent="-457200">
              <a:buFont typeface="Arial" panose="020B0604020202020204" pitchFamily="34" charset="0"/>
              <a:buChar char="•"/>
            </a:pPr>
            <a:r>
              <a:rPr lang="en-US" dirty="0">
                <a:sym typeface="Wingdings" panose="05000000000000000000" pitchFamily="2" charset="2"/>
              </a:rPr>
              <a:t>Add a Windows Application Packaging Project to your solution to package your .NET 5.0 app as MSIX</a:t>
            </a:r>
          </a:p>
          <a:p>
            <a:pPr marL="457200" indent="-457200">
              <a:buFont typeface="Arial" panose="020B0604020202020204" pitchFamily="34" charset="0"/>
              <a:buChar char="•"/>
            </a:pPr>
            <a:endParaRPr lang="en-US" dirty="0">
              <a:sym typeface="Wingdings" panose="05000000000000000000" pitchFamily="2" charset="2"/>
            </a:endParaRPr>
          </a:p>
          <a:p>
            <a:pPr marL="457200" indent="-457200">
              <a:buFont typeface="Arial" panose="020B0604020202020204" pitchFamily="34" charset="0"/>
              <a:buChar char="•"/>
            </a:pPr>
            <a:endParaRPr lang="en-US" dirty="0">
              <a:sym typeface="Wingdings" panose="05000000000000000000" pitchFamily="2" charset="2"/>
            </a:endParaRPr>
          </a:p>
          <a:p>
            <a:r>
              <a:rPr lang="en-US" dirty="0">
                <a:sym typeface="Wingdings" panose="05000000000000000000" pitchFamily="2" charset="2"/>
                <a:hlinkClick r:id="rId2"/>
              </a:rPr>
              <a:t>https://aka.ms/msix</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31794074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EDB1ADD0-6541-4D69-AD1F-F51FCD6EA36F}"/>
              </a:ext>
            </a:extLst>
          </p:cNvPr>
          <p:cNvSpPr txBox="1">
            <a:spLocks/>
          </p:cNvSpPr>
          <p:nvPr/>
        </p:nvSpPr>
        <p:spPr>
          <a:xfrm>
            <a:off x="497989" y="4957869"/>
            <a:ext cx="8370899" cy="178536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a:t>Matteo Pagani</a:t>
            </a:r>
          </a:p>
          <a:p>
            <a:pPr marL="0" indent="0">
              <a:buNone/>
            </a:pPr>
            <a:r>
              <a:rPr lang="it-IT" dirty="0"/>
              <a:t>Windows App Consult </a:t>
            </a:r>
            <a:r>
              <a:rPr lang="it-IT" dirty="0" err="1"/>
              <a:t>Engineer</a:t>
            </a:r>
            <a:r>
              <a:rPr lang="it-IT" dirty="0"/>
              <a:t> @ Microsoft</a:t>
            </a:r>
          </a:p>
          <a:p>
            <a:pPr marL="0" indent="0">
              <a:buNone/>
            </a:pPr>
            <a:r>
              <a:rPr lang="it-IT" dirty="0"/>
              <a:t>matteo.pagani@microsoft.com</a:t>
            </a:r>
          </a:p>
          <a:p>
            <a:pPr marL="0" indent="0">
              <a:buNone/>
            </a:pPr>
            <a:r>
              <a:rPr lang="it-IT" dirty="0"/>
              <a:t>Twitter: @qmatteoq | GitHub: </a:t>
            </a:r>
            <a:r>
              <a:rPr lang="it-IT" dirty="0" err="1"/>
              <a:t>qmatteoq</a:t>
            </a:r>
            <a:endParaRPr lang="it-IT" dirty="0"/>
          </a:p>
        </p:txBody>
      </p:sp>
      <p:sp>
        <p:nvSpPr>
          <p:cNvPr id="9" name="TextBox 8">
            <a:extLst>
              <a:ext uri="{FF2B5EF4-FFF2-40B4-BE49-F238E27FC236}">
                <a16:creationId xmlns:a16="http://schemas.microsoft.com/office/drawing/2014/main" id="{3B731AC1-3116-412D-985C-C9C5E1E75E7F}"/>
              </a:ext>
            </a:extLst>
          </p:cNvPr>
          <p:cNvSpPr txBox="1"/>
          <p:nvPr/>
        </p:nvSpPr>
        <p:spPr>
          <a:xfrm>
            <a:off x="497988" y="2128004"/>
            <a:ext cx="8775551" cy="1384995"/>
          </a:xfrm>
          <a:prstGeom prst="rect">
            <a:avLst/>
          </a:prstGeom>
          <a:noFill/>
        </p:spPr>
        <p:txBody>
          <a:bodyPr wrap="square">
            <a:spAutoFit/>
          </a:bodyPr>
          <a:lstStyle/>
          <a:p>
            <a:r>
              <a:rPr lang="en-US" sz="2800" dirty="0"/>
              <a:t>https://github.com/qmatteoq/DotNetConf2020-Rome</a:t>
            </a:r>
          </a:p>
          <a:p>
            <a:br>
              <a:rPr lang="en-US" sz="2800" dirty="0"/>
            </a:br>
            <a:r>
              <a:rPr lang="en-US" sz="2800" dirty="0"/>
              <a:t>Ask me about the Windows </a:t>
            </a:r>
            <a:r>
              <a:rPr lang="en-US" sz="2800"/>
              <a:t>Developer Enterprise TAP!</a:t>
            </a:r>
            <a:endParaRPr lang="en-US" sz="2800" dirty="0"/>
          </a:p>
        </p:txBody>
      </p:sp>
    </p:spTree>
    <p:extLst>
      <p:ext uri="{BB962C8B-B14F-4D97-AF65-F5344CB8AC3E}">
        <p14:creationId xmlns:p14="http://schemas.microsoft.com/office/powerpoint/2010/main" val="213630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The future of .NET Framework </a:t>
            </a:r>
          </a:p>
        </p:txBody>
      </p:sp>
      <p:sp>
        <p:nvSpPr>
          <p:cNvPr id="2" name="Text Placeholder 1">
            <a:extLst>
              <a:ext uri="{FF2B5EF4-FFF2-40B4-BE49-F238E27FC236}">
                <a16:creationId xmlns:a16="http://schemas.microsoft.com/office/drawing/2014/main" id="{DBB91F89-36D0-4244-8768-3596A79A6ED4}"/>
              </a:ext>
            </a:extLst>
          </p:cNvPr>
          <p:cNvSpPr>
            <a:spLocks noGrp="1"/>
          </p:cNvSpPr>
          <p:nvPr>
            <p:ph sz="quarter" idx="10"/>
          </p:nvPr>
        </p:nvSpPr>
        <p:spPr>
          <a:xfrm>
            <a:off x="584200" y="1435100"/>
            <a:ext cx="11018838" cy="5539978"/>
          </a:xfrm>
        </p:spPr>
        <p:txBody>
          <a:bodyPr vert="horz" wrap="square" lIns="146304" tIns="91440" rIns="146304" bIns="91440" rtlCol="0" anchor="t">
            <a:spAutoFit/>
          </a:bodyPr>
          <a:lstStyle/>
          <a:p>
            <a:pPr marL="335915" indent="-335915"/>
            <a:r>
              <a:rPr lang="en-US" sz="3200" dirty="0">
                <a:latin typeface="+mn-lt"/>
              </a:rPr>
              <a:t>.NET Framework 4.8 is the last major version of .NET Framework on Windows</a:t>
            </a:r>
          </a:p>
          <a:p>
            <a:pPr marL="335915" indent="-335915"/>
            <a:r>
              <a:rPr lang="en-US" sz="3200" dirty="0"/>
              <a:t>Support policy remains the same:</a:t>
            </a:r>
            <a:endParaRPr lang="en-US" sz="3200" dirty="0">
              <a:latin typeface="+mn-lt"/>
            </a:endParaRPr>
          </a:p>
          <a:p>
            <a:pPr marL="564515" lvl="1" indent="-335915"/>
            <a:r>
              <a:rPr lang="en-US" sz="2400" dirty="0">
                <a:latin typeface="+mn-lt"/>
              </a:rPr>
              <a:t>Will always be in Windows</a:t>
            </a:r>
          </a:p>
          <a:p>
            <a:pPr marL="564515" lvl="1" indent="-335915"/>
            <a:r>
              <a:rPr lang="en-US" sz="2400" dirty="0">
                <a:latin typeface="+mn-lt"/>
              </a:rPr>
              <a:t>Will be patched with Windows</a:t>
            </a:r>
          </a:p>
          <a:p>
            <a:pPr marL="564515" lvl="1" indent="-335915"/>
            <a:r>
              <a:rPr lang="en-US" sz="2400" dirty="0"/>
              <a:t>Will be supported with Windows</a:t>
            </a:r>
          </a:p>
          <a:p>
            <a:r>
              <a:rPr lang="en-US" sz="3200" dirty="0"/>
              <a:t>Keep existing mature applications on .NET Framework</a:t>
            </a:r>
          </a:p>
          <a:p>
            <a:r>
              <a:rPr lang="en-US" sz="3200" dirty="0">
                <a:latin typeface="+mn-lt"/>
              </a:rPr>
              <a:t>Recommend .NET Core for new applications or existing applications which will continue to be evolved</a:t>
            </a:r>
          </a:p>
          <a:p>
            <a:pPr marL="335915" indent="-335915"/>
            <a:endParaRPr lang="en-US" sz="2400" dirty="0"/>
          </a:p>
          <a:p>
            <a:pPr marL="572135" lvl="1" indent="-236220"/>
            <a:endParaRPr lang="en-US" sz="1800" dirty="0">
              <a:cs typeface="Segoe UI"/>
            </a:endParaRPr>
          </a:p>
        </p:txBody>
      </p:sp>
    </p:spTree>
    <p:extLst>
      <p:ext uri="{BB962C8B-B14F-4D97-AF65-F5344CB8AC3E}">
        <p14:creationId xmlns:p14="http://schemas.microsoft.com/office/powerpoint/2010/main" val="35868292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dirty="0"/>
              <a:t>Why Windows desktop on .NET 5.0?</a:t>
            </a:r>
          </a:p>
        </p:txBody>
      </p:sp>
      <p:sp>
        <p:nvSpPr>
          <p:cNvPr id="3" name="Content Placeholder 2">
            <a:extLst>
              <a:ext uri="{FF2B5EF4-FFF2-40B4-BE49-F238E27FC236}">
                <a16:creationId xmlns:a16="http://schemas.microsoft.com/office/drawing/2014/main" id="{74914629-C364-480F-8E7F-83A49E6DA1A8}"/>
              </a:ext>
            </a:extLst>
          </p:cNvPr>
          <p:cNvSpPr>
            <a:spLocks noGrp="1"/>
          </p:cNvSpPr>
          <p:nvPr>
            <p:ph sz="quarter" idx="10"/>
          </p:nvPr>
        </p:nvSpPr>
        <p:spPr>
          <a:xfrm>
            <a:off x="584200" y="1435100"/>
            <a:ext cx="11018838" cy="3237809"/>
          </a:xfrm>
        </p:spPr>
        <p:txBody>
          <a:bodyPr/>
          <a:lstStyle/>
          <a:p>
            <a:r>
              <a:rPr lang="en-US" dirty="0">
                <a:latin typeface="+mn-lt"/>
              </a:rPr>
              <a:t>Deployment flexibility</a:t>
            </a:r>
          </a:p>
          <a:p>
            <a:pPr lvl="1"/>
            <a:r>
              <a:rPr lang="en-US" sz="2000" dirty="0"/>
              <a:t>Side-by-side support</a:t>
            </a:r>
          </a:p>
          <a:p>
            <a:pPr lvl="1"/>
            <a:r>
              <a:rPr lang="en-US" sz="2000" dirty="0"/>
              <a:t>Machine global or app local framework</a:t>
            </a:r>
          </a:p>
          <a:p>
            <a:pPr lvl="1"/>
            <a:r>
              <a:rPr lang="en-US" sz="2000" dirty="0"/>
              <a:t>Self-contained EXEs</a:t>
            </a:r>
          </a:p>
          <a:p>
            <a:r>
              <a:rPr lang="en-US" dirty="0">
                <a:latin typeface="+mn-lt"/>
              </a:rPr>
              <a:t>Core runtime and API improvements</a:t>
            </a:r>
          </a:p>
          <a:p>
            <a:r>
              <a:rPr lang="en-US" dirty="0">
                <a:latin typeface="+mn-lt"/>
              </a:rPr>
              <a:t>Performance</a:t>
            </a:r>
          </a:p>
          <a:p>
            <a:pPr marL="0" indent="0">
              <a:buNone/>
            </a:pPr>
            <a:endParaRPr lang="en-US" sz="3600" dirty="0">
              <a:latin typeface="+mn-lt"/>
            </a:endParaRPr>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484048" y="4829341"/>
            <a:ext cx="1105786" cy="9048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639721" y="4687407"/>
            <a:ext cx="1247248" cy="1135621"/>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solidFill>
            <a:schemeClr val="accent5"/>
          </a:solidFill>
          <a:ln w="571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3" name="Graphic 12" descr="Box">
            <a:extLst>
              <a:ext uri="{FF2B5EF4-FFF2-40B4-BE49-F238E27FC236}">
                <a16:creationId xmlns:a16="http://schemas.microsoft.com/office/drawing/2014/main" id="{0F22A3C9-9C57-4455-8FD1-09A376ADAF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70845" y="4448684"/>
            <a:ext cx="1666179" cy="1666179"/>
          </a:xfrm>
          <a:prstGeom prst="rect">
            <a:avLst/>
          </a:prstGeom>
        </p:spPr>
      </p:pic>
      <p:pic>
        <p:nvPicPr>
          <p:cNvPr id="14" name="Graphic 13" descr="Box">
            <a:extLst>
              <a:ext uri="{FF2B5EF4-FFF2-40B4-BE49-F238E27FC236}">
                <a16:creationId xmlns:a16="http://schemas.microsoft.com/office/drawing/2014/main" id="{968414C6-4C76-45CB-8468-6B4649DF93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5208" y="4422129"/>
            <a:ext cx="1666179" cy="1666179"/>
          </a:xfrm>
          <a:prstGeom prst="rect">
            <a:avLst/>
          </a:prstGeom>
        </p:spPr>
      </p:pic>
    </p:spTree>
    <p:extLst>
      <p:ext uri="{BB962C8B-B14F-4D97-AF65-F5344CB8AC3E}">
        <p14:creationId xmlns:p14="http://schemas.microsoft.com/office/powerpoint/2010/main" val="19738560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ECBC-B72E-4B48-9C2C-7238FD6810FF}"/>
              </a:ext>
            </a:extLst>
          </p:cNvPr>
          <p:cNvSpPr>
            <a:spLocks noGrp="1"/>
          </p:cNvSpPr>
          <p:nvPr>
            <p:ph type="title"/>
          </p:nvPr>
        </p:nvSpPr>
        <p:spPr/>
        <p:txBody>
          <a:bodyPr/>
          <a:lstStyle/>
          <a:p>
            <a:r>
              <a:rPr lang="en-US" dirty="0"/>
              <a:t>New features in Windows Forms</a:t>
            </a:r>
          </a:p>
        </p:txBody>
      </p:sp>
      <p:pic>
        <p:nvPicPr>
          <p:cNvPr id="1026" name="Picture 2" descr="Various forms of Task Dialog showing that the control can be customized">
            <a:extLst>
              <a:ext uri="{FF2B5EF4-FFF2-40B4-BE49-F238E27FC236}">
                <a16:creationId xmlns:a16="http://schemas.microsoft.com/office/drawing/2014/main" id="{96A3F2FC-0B36-44C6-9861-63F912705E4F}"/>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932023" y="1207691"/>
            <a:ext cx="3866291" cy="20749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Various listview group enhancements">
            <a:extLst>
              <a:ext uri="{FF2B5EF4-FFF2-40B4-BE49-F238E27FC236}">
                <a16:creationId xmlns:a16="http://schemas.microsoft.com/office/drawing/2014/main" id="{020DB5F7-6A6D-40CC-816D-51045B946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688" y="1272167"/>
            <a:ext cx="2916383" cy="190686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xample of text and range patterns">
            <a:extLst>
              <a:ext uri="{FF2B5EF4-FFF2-40B4-BE49-F238E27FC236}">
                <a16:creationId xmlns:a16="http://schemas.microsoft.com/office/drawing/2014/main" id="{D983EF53-1483-4F27-B849-B6DDF3CA34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5989" y="3885119"/>
            <a:ext cx="4540498" cy="24062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28BDD6-D2A2-466D-A86C-BC6248DC60BD}"/>
              </a:ext>
            </a:extLst>
          </p:cNvPr>
          <p:cNvSpPr txBox="1"/>
          <p:nvPr/>
        </p:nvSpPr>
        <p:spPr>
          <a:xfrm>
            <a:off x="1459495" y="3398885"/>
            <a:ext cx="3338819"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New </a:t>
            </a:r>
            <a:r>
              <a:rPr lang="en-US" sz="2000" dirty="0" err="1">
                <a:gradFill>
                  <a:gsLst>
                    <a:gs pos="2917">
                      <a:schemeClr val="tx1"/>
                    </a:gs>
                    <a:gs pos="30000">
                      <a:schemeClr val="tx1"/>
                    </a:gs>
                  </a:gsLst>
                  <a:lin ang="5400000" scaled="0"/>
                </a:gradFill>
              </a:rPr>
              <a:t>TaskDialog</a:t>
            </a:r>
            <a:r>
              <a:rPr lang="en-US" sz="2000" dirty="0">
                <a:gradFill>
                  <a:gsLst>
                    <a:gs pos="2917">
                      <a:schemeClr val="tx1"/>
                    </a:gs>
                    <a:gs pos="30000">
                      <a:schemeClr val="tx1"/>
                    </a:gs>
                  </a:gsLst>
                  <a:lin ang="5400000" scaled="0"/>
                </a:gradFill>
              </a:rPr>
              <a:t> control</a:t>
            </a:r>
          </a:p>
        </p:txBody>
      </p:sp>
      <p:sp>
        <p:nvSpPr>
          <p:cNvPr id="4" name="TextBox 3">
            <a:extLst>
              <a:ext uri="{FF2B5EF4-FFF2-40B4-BE49-F238E27FC236}">
                <a16:creationId xmlns:a16="http://schemas.microsoft.com/office/drawing/2014/main" id="{587134C1-05E2-4C7F-B575-E6FE71C0A0B1}"/>
              </a:ext>
            </a:extLst>
          </p:cNvPr>
          <p:cNvSpPr txBox="1"/>
          <p:nvPr/>
        </p:nvSpPr>
        <p:spPr>
          <a:xfrm>
            <a:off x="7484743" y="3329017"/>
            <a:ext cx="2825328" cy="307777"/>
          </a:xfrm>
          <a:prstGeom prst="rect">
            <a:avLst/>
          </a:prstGeom>
          <a:noFill/>
        </p:spPr>
        <p:txBody>
          <a:bodyPr wrap="square" lIns="0" tIns="0" rIns="0" bIns="0" rtlCol="0">
            <a:spAutoFit/>
          </a:bodyPr>
          <a:lstStyle/>
          <a:p>
            <a:pPr algn="l"/>
            <a:r>
              <a:rPr lang="en-US" sz="2000" dirty="0" err="1">
                <a:gradFill>
                  <a:gsLst>
                    <a:gs pos="2917">
                      <a:schemeClr val="tx1"/>
                    </a:gs>
                    <a:gs pos="30000">
                      <a:schemeClr val="tx1"/>
                    </a:gs>
                  </a:gsLst>
                  <a:lin ang="5400000" scaled="0"/>
                </a:gradFill>
              </a:rPr>
              <a:t>ListView</a:t>
            </a:r>
            <a:r>
              <a:rPr lang="en-US" sz="2000" dirty="0">
                <a:gradFill>
                  <a:gsLst>
                    <a:gs pos="2917">
                      <a:schemeClr val="tx1"/>
                    </a:gs>
                    <a:gs pos="30000">
                      <a:schemeClr val="tx1"/>
                    </a:gs>
                  </a:gsLst>
                  <a:lin ang="5400000" scaled="0"/>
                </a:gradFill>
              </a:rPr>
              <a:t> enhancements</a:t>
            </a:r>
          </a:p>
        </p:txBody>
      </p:sp>
      <p:sp>
        <p:nvSpPr>
          <p:cNvPr id="5" name="TextBox 4">
            <a:extLst>
              <a:ext uri="{FF2B5EF4-FFF2-40B4-BE49-F238E27FC236}">
                <a16:creationId xmlns:a16="http://schemas.microsoft.com/office/drawing/2014/main" id="{256F43EF-8012-42F6-BFE0-921446D5C148}"/>
              </a:ext>
            </a:extLst>
          </p:cNvPr>
          <p:cNvSpPr txBox="1"/>
          <p:nvPr/>
        </p:nvSpPr>
        <p:spPr>
          <a:xfrm>
            <a:off x="4798313" y="6356826"/>
            <a:ext cx="3408173"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Accessibility improvements</a:t>
            </a:r>
          </a:p>
        </p:txBody>
      </p:sp>
    </p:spTree>
    <p:extLst>
      <p:ext uri="{BB962C8B-B14F-4D97-AF65-F5344CB8AC3E}">
        <p14:creationId xmlns:p14="http://schemas.microsoft.com/office/powerpoint/2010/main" val="21347605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FA941-D100-45C0-A975-2BD7B89C4839}"/>
              </a:ext>
            </a:extLst>
          </p:cNvPr>
          <p:cNvSpPr>
            <a:spLocks noGrp="1"/>
          </p:cNvSpPr>
          <p:nvPr>
            <p:ph type="title"/>
          </p:nvPr>
        </p:nvSpPr>
        <p:spPr/>
        <p:txBody>
          <a:bodyPr/>
          <a:lstStyle/>
          <a:p>
            <a:r>
              <a:rPr lang="en-US" dirty="0"/>
              <a:t>Microsoft Update</a:t>
            </a:r>
          </a:p>
        </p:txBody>
      </p:sp>
      <p:sp>
        <p:nvSpPr>
          <p:cNvPr id="3" name="Content Placeholder 2">
            <a:extLst>
              <a:ext uri="{FF2B5EF4-FFF2-40B4-BE49-F238E27FC236}">
                <a16:creationId xmlns:a16="http://schemas.microsoft.com/office/drawing/2014/main" id="{2B7579DA-7CAB-4CCF-93FD-700428AC6AD1}"/>
              </a:ext>
            </a:extLst>
          </p:cNvPr>
          <p:cNvSpPr>
            <a:spLocks noGrp="1"/>
          </p:cNvSpPr>
          <p:nvPr>
            <p:ph sz="quarter" idx="10"/>
          </p:nvPr>
        </p:nvSpPr>
        <p:spPr>
          <a:xfrm>
            <a:off x="584200" y="1435100"/>
            <a:ext cx="11018838" cy="3668697"/>
          </a:xfrm>
        </p:spPr>
        <p:txBody>
          <a:bodyPr/>
          <a:lstStyle/>
          <a:p>
            <a:r>
              <a:rPr lang="en-US" dirty="0"/>
              <a:t>The problem for IT Administrators: keeping .NET runtime up-to-date with security fixes</a:t>
            </a:r>
          </a:p>
          <a:p>
            <a:r>
              <a:rPr lang="en-US" dirty="0"/>
              <a:t>The solution: Microsoft Update will distribute runtime updates</a:t>
            </a:r>
          </a:p>
          <a:p>
            <a:r>
              <a:rPr lang="en-US" dirty="0"/>
              <a:t>Easily deployed with SSCM, Intune, etc.</a:t>
            </a:r>
          </a:p>
          <a:p>
            <a:r>
              <a:rPr lang="en-US" dirty="0"/>
              <a:t>It will push only minor revisions</a:t>
            </a:r>
          </a:p>
          <a:p>
            <a:r>
              <a:rPr lang="en-US" dirty="0"/>
              <a:t>If you have .NET 5.0:</a:t>
            </a:r>
          </a:p>
          <a:p>
            <a:pPr lvl="1"/>
            <a:r>
              <a:rPr lang="en-US" dirty="0"/>
              <a:t>You will get 5.0.x</a:t>
            </a:r>
          </a:p>
          <a:p>
            <a:pPr lvl="1"/>
            <a:r>
              <a:rPr lang="en-US" dirty="0"/>
              <a:t>You won’t get 5.1 or 6.0</a:t>
            </a:r>
          </a:p>
        </p:txBody>
      </p:sp>
    </p:spTree>
    <p:extLst>
      <p:ext uri="{BB962C8B-B14F-4D97-AF65-F5344CB8AC3E}">
        <p14:creationId xmlns:p14="http://schemas.microsoft.com/office/powerpoint/2010/main" val="42499367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13F70-D4DD-4FC7-A61C-4ED44C464AEE}"/>
              </a:ext>
            </a:extLst>
          </p:cNvPr>
          <p:cNvSpPr>
            <a:spLocks noGrp="1"/>
          </p:cNvSpPr>
          <p:nvPr>
            <p:ph type="title"/>
          </p:nvPr>
        </p:nvSpPr>
        <p:spPr/>
        <p:txBody>
          <a:bodyPr/>
          <a:lstStyle/>
          <a:p>
            <a:r>
              <a:rPr lang="en-US" dirty="0"/>
              <a:t>Target framework for Windows apps</a:t>
            </a:r>
          </a:p>
        </p:txBody>
      </p:sp>
      <p:sp>
        <p:nvSpPr>
          <p:cNvPr id="5" name="TextBox 4">
            <a:extLst>
              <a:ext uri="{FF2B5EF4-FFF2-40B4-BE49-F238E27FC236}">
                <a16:creationId xmlns:a16="http://schemas.microsoft.com/office/drawing/2014/main" id="{4D57353B-5A00-4E97-BE3F-7E45F4980FD0}"/>
              </a:ext>
            </a:extLst>
          </p:cNvPr>
          <p:cNvSpPr txBox="1"/>
          <p:nvPr/>
        </p:nvSpPr>
        <p:spPr>
          <a:xfrm>
            <a:off x="588264" y="1275583"/>
            <a:ext cx="9327898" cy="2862322"/>
          </a:xfrm>
          <a:prstGeom prst="rect">
            <a:avLst/>
          </a:prstGeom>
          <a:noFill/>
        </p:spPr>
        <p:txBody>
          <a:bodyPr wrap="square">
            <a:spAutoFit/>
          </a:bodyPr>
          <a:lstStyle/>
          <a:p>
            <a:r>
              <a:rPr lang="en-US" sz="2000" dirty="0">
                <a:solidFill>
                  <a:srgbClr val="0000FF"/>
                </a:solidFill>
                <a:latin typeface="Consolas" panose="020B0609020204030204" pitchFamily="49" charset="0"/>
              </a:rPr>
              <a:t>&lt;</a:t>
            </a:r>
            <a:r>
              <a:rPr lang="en-US" sz="2000" dirty="0">
                <a:solidFill>
                  <a:srgbClr val="A31515"/>
                </a:solidFill>
                <a:latin typeface="Consolas" panose="020B0609020204030204" pitchFamily="49" charset="0"/>
              </a:rPr>
              <a:t>Project</a:t>
            </a:r>
            <a:r>
              <a:rPr lang="en-US" sz="2000" dirty="0">
                <a:solidFill>
                  <a:srgbClr val="0000FF"/>
                </a:solidFill>
                <a:latin typeface="Consolas" panose="020B0609020204030204" pitchFamily="49" charset="0"/>
              </a:rPr>
              <a:t> </a:t>
            </a:r>
            <a:r>
              <a:rPr lang="en-US" sz="2000" dirty="0" err="1">
                <a:solidFill>
                  <a:srgbClr val="FF0000"/>
                </a:solidFill>
                <a:latin typeface="Consolas" panose="020B0609020204030204" pitchFamily="49" charset="0"/>
              </a:rPr>
              <a:t>Sdk</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err="1">
                <a:solidFill>
                  <a:srgbClr val="0000FF"/>
                </a:solidFill>
                <a:latin typeface="Consolas" panose="020B0609020204030204" pitchFamily="49" charset="0"/>
              </a:rPr>
              <a:t>Microsoft.NET.Sdk.WindowsDesktop</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PropertyGroup</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OutputType</a:t>
            </a:r>
            <a:r>
              <a:rPr lang="en-US" sz="2000" dirty="0">
                <a:solidFill>
                  <a:srgbClr val="0000FF"/>
                </a:solidFill>
                <a:latin typeface="Consolas" panose="020B0609020204030204" pitchFamily="49" charset="0"/>
              </a:rPr>
              <a:t>&gt;</a:t>
            </a:r>
            <a:r>
              <a:rPr lang="en-US" sz="2000" dirty="0" err="1">
                <a:solidFill>
                  <a:srgbClr val="000000"/>
                </a:solidFill>
                <a:latin typeface="Consolas" panose="020B0609020204030204" pitchFamily="49" charset="0"/>
              </a:rPr>
              <a:t>WinExe</a:t>
            </a:r>
            <a:r>
              <a:rPr lang="en-US" sz="2000" dirty="0">
                <a:solidFill>
                  <a:srgbClr val="0000FF"/>
                </a:solidFill>
                <a:latin typeface="Consolas" panose="020B0609020204030204" pitchFamily="49" charset="0"/>
              </a:rPr>
              <a:t>&lt;/</a:t>
            </a:r>
            <a:r>
              <a:rPr lang="en-US" sz="2000" dirty="0" err="1">
                <a:solidFill>
                  <a:srgbClr val="A31515"/>
                </a:solidFill>
                <a:latin typeface="Consolas" panose="020B0609020204030204" pitchFamily="49" charset="0"/>
              </a:rPr>
              <a:t>OutputType</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TargetFramework</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netcoreapp3.1</a:t>
            </a:r>
            <a:r>
              <a:rPr lang="en-US" sz="2000" dirty="0">
                <a:solidFill>
                  <a:srgbClr val="0000FF"/>
                </a:solidFill>
                <a:latin typeface="Consolas" panose="020B0609020204030204" pitchFamily="49" charset="0"/>
              </a:rPr>
              <a:t>&lt;/</a:t>
            </a:r>
            <a:r>
              <a:rPr lang="en-US" sz="2000" dirty="0" err="1">
                <a:solidFill>
                  <a:srgbClr val="A31515"/>
                </a:solidFill>
                <a:latin typeface="Consolas" panose="020B0609020204030204" pitchFamily="49" charset="0"/>
              </a:rPr>
              <a:t>TargetFramework</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UseWPF</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true</a:t>
            </a:r>
            <a:r>
              <a:rPr lang="en-US" sz="2000" dirty="0">
                <a:solidFill>
                  <a:srgbClr val="0000FF"/>
                </a:solidFill>
                <a:latin typeface="Consolas" panose="020B0609020204030204" pitchFamily="49" charset="0"/>
              </a:rPr>
              <a:t>&lt;/</a:t>
            </a:r>
            <a:r>
              <a:rPr lang="en-US" sz="2000" dirty="0" err="1">
                <a:solidFill>
                  <a:srgbClr val="A31515"/>
                </a:solidFill>
                <a:latin typeface="Consolas" panose="020B0609020204030204" pitchFamily="49" charset="0"/>
              </a:rPr>
              <a:t>UseWPF</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PropertyGroup</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&lt;/</a:t>
            </a:r>
            <a:r>
              <a:rPr lang="en-US" sz="2000" dirty="0">
                <a:solidFill>
                  <a:srgbClr val="A31515"/>
                </a:solidFill>
                <a:latin typeface="Consolas" panose="020B0609020204030204" pitchFamily="49" charset="0"/>
              </a:rPr>
              <a:t>Project</a:t>
            </a:r>
            <a:r>
              <a:rPr lang="en-US" sz="2000" dirty="0">
                <a:solidFill>
                  <a:srgbClr val="0000FF"/>
                </a:solidFill>
                <a:latin typeface="Consolas" panose="020B0609020204030204" pitchFamily="49" charset="0"/>
              </a:rPr>
              <a:t>&gt;</a:t>
            </a:r>
            <a:endParaRPr lang="en-US" sz="2000" dirty="0"/>
          </a:p>
        </p:txBody>
      </p:sp>
      <p:sp>
        <p:nvSpPr>
          <p:cNvPr id="7" name="TextBox 6">
            <a:extLst>
              <a:ext uri="{FF2B5EF4-FFF2-40B4-BE49-F238E27FC236}">
                <a16:creationId xmlns:a16="http://schemas.microsoft.com/office/drawing/2014/main" id="{7E4FAA5C-561B-49D1-90A8-8D4CD92CED9A}"/>
              </a:ext>
            </a:extLst>
          </p:cNvPr>
          <p:cNvSpPr txBox="1"/>
          <p:nvPr/>
        </p:nvSpPr>
        <p:spPr>
          <a:xfrm>
            <a:off x="588263" y="1275583"/>
            <a:ext cx="9738584" cy="2862322"/>
          </a:xfrm>
          <a:prstGeom prst="rect">
            <a:avLst/>
          </a:prstGeom>
          <a:noFill/>
        </p:spPr>
        <p:txBody>
          <a:bodyPr wrap="square">
            <a:spAutoFit/>
          </a:bodyPr>
          <a:lstStyle/>
          <a:p>
            <a:r>
              <a:rPr lang="en-US" sz="2000" dirty="0">
                <a:solidFill>
                  <a:srgbClr val="0000FF"/>
                </a:solidFill>
                <a:latin typeface="Consolas" panose="020B0609020204030204" pitchFamily="49" charset="0"/>
              </a:rPr>
              <a:t>&lt;</a:t>
            </a:r>
            <a:r>
              <a:rPr lang="en-US" sz="2000" dirty="0">
                <a:solidFill>
                  <a:srgbClr val="A31515"/>
                </a:solidFill>
                <a:latin typeface="Consolas" panose="020B0609020204030204" pitchFamily="49" charset="0"/>
              </a:rPr>
              <a:t>Project</a:t>
            </a:r>
            <a:r>
              <a:rPr lang="en-US" sz="2000" dirty="0">
                <a:solidFill>
                  <a:srgbClr val="0000FF"/>
                </a:solidFill>
                <a:latin typeface="Consolas" panose="020B0609020204030204" pitchFamily="49" charset="0"/>
              </a:rPr>
              <a:t> </a:t>
            </a:r>
            <a:r>
              <a:rPr lang="en-US" sz="2000" dirty="0" err="1">
                <a:solidFill>
                  <a:srgbClr val="FF0000"/>
                </a:solidFill>
                <a:latin typeface="Consolas" panose="020B0609020204030204" pitchFamily="49" charset="0"/>
              </a:rPr>
              <a:t>Sdk</a:t>
            </a:r>
            <a:r>
              <a:rPr lang="en-US" sz="2000" dirty="0">
                <a:solidFill>
                  <a:srgbClr val="0000FF"/>
                </a:solidFill>
                <a:latin typeface="Consolas" panose="020B0609020204030204" pitchFamily="49" charset="0"/>
              </a:rPr>
              <a:t>=</a:t>
            </a:r>
            <a:r>
              <a:rPr lang="en-US" sz="2000" dirty="0">
                <a:solidFill>
                  <a:srgbClr val="000000"/>
                </a:solidFill>
                <a:latin typeface="Consolas" panose="020B0609020204030204" pitchFamily="49" charset="0"/>
              </a:rPr>
              <a:t>"</a:t>
            </a:r>
            <a:r>
              <a:rPr lang="en-US" sz="2000" dirty="0" err="1">
                <a:solidFill>
                  <a:srgbClr val="0000FF"/>
                </a:solidFill>
                <a:highlight>
                  <a:srgbClr val="FFFF00"/>
                </a:highlight>
                <a:latin typeface="Consolas" panose="020B0609020204030204" pitchFamily="49" charset="0"/>
              </a:rPr>
              <a:t>Microsoft.NET.Sdk</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PropertyGroup</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OutputType</a:t>
            </a:r>
            <a:r>
              <a:rPr lang="en-US" sz="2000" dirty="0">
                <a:solidFill>
                  <a:srgbClr val="0000FF"/>
                </a:solidFill>
                <a:latin typeface="Consolas" panose="020B0609020204030204" pitchFamily="49" charset="0"/>
              </a:rPr>
              <a:t>&gt;</a:t>
            </a:r>
            <a:r>
              <a:rPr lang="en-US" sz="2000" dirty="0" err="1">
                <a:solidFill>
                  <a:srgbClr val="000000"/>
                </a:solidFill>
                <a:latin typeface="Consolas" panose="020B0609020204030204" pitchFamily="49" charset="0"/>
              </a:rPr>
              <a:t>WinExe</a:t>
            </a:r>
            <a:r>
              <a:rPr lang="en-US" sz="2000" dirty="0">
                <a:solidFill>
                  <a:srgbClr val="0000FF"/>
                </a:solidFill>
                <a:latin typeface="Consolas" panose="020B0609020204030204" pitchFamily="49" charset="0"/>
              </a:rPr>
              <a:t>&lt;/</a:t>
            </a:r>
            <a:r>
              <a:rPr lang="en-US" sz="2000" dirty="0" err="1">
                <a:solidFill>
                  <a:srgbClr val="A31515"/>
                </a:solidFill>
                <a:latin typeface="Consolas" panose="020B0609020204030204" pitchFamily="49" charset="0"/>
              </a:rPr>
              <a:t>OutputType</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TargetFramework</a:t>
            </a:r>
            <a:r>
              <a:rPr lang="en-US" sz="2000" dirty="0">
                <a:solidFill>
                  <a:srgbClr val="0000FF"/>
                </a:solidFill>
                <a:latin typeface="Consolas" panose="020B0609020204030204" pitchFamily="49" charset="0"/>
              </a:rPr>
              <a:t>&gt;</a:t>
            </a:r>
            <a:r>
              <a:rPr lang="en-US" sz="2000" dirty="0">
                <a:solidFill>
                  <a:srgbClr val="000000"/>
                </a:solidFill>
                <a:highlight>
                  <a:srgbClr val="FFFF00"/>
                </a:highlight>
                <a:latin typeface="Consolas" panose="020B0609020204030204" pitchFamily="49" charset="0"/>
              </a:rPr>
              <a:t>net5.0-windows</a:t>
            </a:r>
            <a:r>
              <a:rPr lang="en-US" sz="2000" dirty="0">
                <a:solidFill>
                  <a:srgbClr val="0000FF"/>
                </a:solidFill>
                <a:latin typeface="Consolas" panose="020B0609020204030204" pitchFamily="49" charset="0"/>
              </a:rPr>
              <a:t>&lt;/</a:t>
            </a:r>
            <a:r>
              <a:rPr lang="en-US" sz="2000" dirty="0" err="1">
                <a:solidFill>
                  <a:srgbClr val="A31515"/>
                </a:solidFill>
                <a:latin typeface="Consolas" panose="020B0609020204030204" pitchFamily="49" charset="0"/>
              </a:rPr>
              <a:t>TargetFramework</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UseWPF</a:t>
            </a:r>
            <a:r>
              <a:rPr lang="en-US" sz="2000" dirty="0">
                <a:solidFill>
                  <a:srgbClr val="0000FF"/>
                </a:solidFill>
                <a:latin typeface="Consolas" panose="020B0609020204030204" pitchFamily="49" charset="0"/>
              </a:rPr>
              <a:t>&gt;</a:t>
            </a:r>
            <a:r>
              <a:rPr lang="en-US" sz="2000" dirty="0">
                <a:solidFill>
                  <a:srgbClr val="000000"/>
                </a:solidFill>
                <a:latin typeface="Consolas" panose="020B0609020204030204" pitchFamily="49" charset="0"/>
              </a:rPr>
              <a:t>true</a:t>
            </a:r>
            <a:r>
              <a:rPr lang="en-US" sz="2000" dirty="0">
                <a:solidFill>
                  <a:srgbClr val="0000FF"/>
                </a:solidFill>
                <a:latin typeface="Consolas" panose="020B0609020204030204" pitchFamily="49" charset="0"/>
              </a:rPr>
              <a:t>&lt;/</a:t>
            </a:r>
            <a:r>
              <a:rPr lang="en-US" sz="2000" dirty="0" err="1">
                <a:solidFill>
                  <a:srgbClr val="A31515"/>
                </a:solidFill>
                <a:latin typeface="Consolas" panose="020B0609020204030204" pitchFamily="49" charset="0"/>
              </a:rPr>
              <a:t>UseWPF</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  &lt;/</a:t>
            </a:r>
            <a:r>
              <a:rPr lang="en-US" sz="2000" dirty="0" err="1">
                <a:solidFill>
                  <a:srgbClr val="A31515"/>
                </a:solidFill>
                <a:latin typeface="Consolas" panose="020B0609020204030204" pitchFamily="49" charset="0"/>
              </a:rPr>
              <a:t>PropertyGroup</a:t>
            </a:r>
            <a:r>
              <a:rPr lang="en-US" sz="2000" dirty="0">
                <a:solidFill>
                  <a:srgbClr val="0000FF"/>
                </a:solidFill>
                <a:latin typeface="Consolas" panose="020B0609020204030204" pitchFamily="49" charset="0"/>
              </a:rPr>
              <a:t>&gt;</a:t>
            </a:r>
            <a:endParaRPr lang="en-US" sz="2000" dirty="0">
              <a:solidFill>
                <a:srgbClr val="000000"/>
              </a:solidFill>
              <a:latin typeface="Consolas" panose="020B0609020204030204" pitchFamily="49" charset="0"/>
            </a:endParaRPr>
          </a:p>
          <a:p>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&lt;/</a:t>
            </a:r>
            <a:r>
              <a:rPr lang="en-US" sz="2000" dirty="0">
                <a:solidFill>
                  <a:srgbClr val="A31515"/>
                </a:solidFill>
                <a:latin typeface="Consolas" panose="020B0609020204030204" pitchFamily="49" charset="0"/>
              </a:rPr>
              <a:t>Project</a:t>
            </a:r>
            <a:r>
              <a:rPr lang="en-US" sz="2000" dirty="0">
                <a:solidFill>
                  <a:srgbClr val="0000FF"/>
                </a:solidFill>
                <a:latin typeface="Consolas" panose="020B0609020204030204" pitchFamily="49" charset="0"/>
              </a:rPr>
              <a:t>&gt;</a:t>
            </a:r>
            <a:endParaRPr lang="en-US" sz="2000" dirty="0"/>
          </a:p>
        </p:txBody>
      </p:sp>
      <p:sp>
        <p:nvSpPr>
          <p:cNvPr id="8" name="TextBox 7">
            <a:extLst>
              <a:ext uri="{FF2B5EF4-FFF2-40B4-BE49-F238E27FC236}">
                <a16:creationId xmlns:a16="http://schemas.microsoft.com/office/drawing/2014/main" id="{B325E6A9-E6DF-4BF3-95BF-656DA18FC313}"/>
              </a:ext>
            </a:extLst>
          </p:cNvPr>
          <p:cNvSpPr txBox="1"/>
          <p:nvPr/>
        </p:nvSpPr>
        <p:spPr>
          <a:xfrm>
            <a:off x="588263" y="4324481"/>
            <a:ext cx="9496338" cy="215443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Support to Windows 7, 8 and 10</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Access to specific Windows APIs like:</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Registry</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Event Viewer</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WCF services</a:t>
            </a:r>
          </a:p>
          <a:p>
            <a:pPr marL="800083" lvl="1" indent="-342900">
              <a:buFont typeface="Arial" panose="020B0604020202020204" pitchFamily="34" charset="0"/>
              <a:buChar char="•"/>
            </a:pPr>
            <a:r>
              <a:rPr lang="en-US" sz="2000" dirty="0">
                <a:gradFill>
                  <a:gsLst>
                    <a:gs pos="2917">
                      <a:schemeClr val="tx1"/>
                    </a:gs>
                    <a:gs pos="30000">
                      <a:schemeClr val="tx1"/>
                    </a:gs>
                  </a:gsLst>
                  <a:lin ang="5400000" scaled="0"/>
                </a:gradFill>
              </a:rPr>
              <a:t>Windows Services</a:t>
            </a:r>
          </a:p>
          <a:p>
            <a:pPr marL="800083" lvl="1"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1488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EE020-8501-4327-A8FE-D27F3004BA9B}"/>
              </a:ext>
            </a:extLst>
          </p:cNvPr>
          <p:cNvSpPr>
            <a:spLocks noGrp="1"/>
          </p:cNvSpPr>
          <p:nvPr>
            <p:ph type="title"/>
          </p:nvPr>
        </p:nvSpPr>
        <p:spPr/>
        <p:txBody>
          <a:bodyPr/>
          <a:lstStyle/>
          <a:p>
            <a:r>
              <a:rPr lang="en-US" dirty="0"/>
              <a:t>.NET Framework and .NET Core 3.x</a:t>
            </a:r>
          </a:p>
        </p:txBody>
      </p:sp>
      <p:sp>
        <p:nvSpPr>
          <p:cNvPr id="3" name="Text Placeholder 2">
            <a:extLst>
              <a:ext uri="{FF2B5EF4-FFF2-40B4-BE49-F238E27FC236}">
                <a16:creationId xmlns:a16="http://schemas.microsoft.com/office/drawing/2014/main" id="{4EAF3D7A-5A14-4A50-9A02-62F056A39866}"/>
              </a:ext>
            </a:extLst>
          </p:cNvPr>
          <p:cNvSpPr>
            <a:spLocks noGrp="1"/>
          </p:cNvSpPr>
          <p:nvPr>
            <p:ph type="body" sz="quarter" idx="10"/>
          </p:nvPr>
        </p:nvSpPr>
        <p:spPr>
          <a:xfrm>
            <a:off x="586389" y="1584841"/>
            <a:ext cx="4948136" cy="4222694"/>
          </a:xfrm>
        </p:spPr>
        <p:txBody>
          <a:bodyPr/>
          <a:lstStyle/>
          <a:p>
            <a:pPr marL="457200" indent="-457200">
              <a:buFont typeface="Arial" panose="020B0604020202020204" pitchFamily="34" charset="0"/>
              <a:buChar char="•"/>
            </a:pPr>
            <a:r>
              <a:rPr lang="en-US" dirty="0"/>
              <a:t>The WinRT projection are included in the compiler</a:t>
            </a:r>
          </a:p>
          <a:p>
            <a:pPr marL="457200" indent="-457200">
              <a:buFont typeface="Arial" panose="020B0604020202020204" pitchFamily="34" charset="0"/>
              <a:buChar char="•"/>
            </a:pPr>
            <a:r>
              <a:rPr lang="en-US" dirty="0"/>
              <a:t>Package available on NuGet to reference the correct metadata</a:t>
            </a:r>
          </a:p>
          <a:p>
            <a:pPr marL="457200" indent="-457200">
              <a:buFont typeface="Arial" panose="020B0604020202020204" pitchFamily="34" charset="0"/>
              <a:buChar char="•"/>
            </a:pPr>
            <a:r>
              <a:rPr lang="en-US" dirty="0"/>
              <a:t>Get access to all the UWP APIs from a .NET application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0BB3F351-ABAF-4F69-B666-2C442076ABC4}"/>
              </a:ext>
            </a:extLst>
          </p:cNvPr>
          <p:cNvPicPr>
            <a:picLocks noChangeAspect="1"/>
          </p:cNvPicPr>
          <p:nvPr/>
        </p:nvPicPr>
        <p:blipFill>
          <a:blip r:embed="rId2"/>
          <a:stretch>
            <a:fillRect/>
          </a:stretch>
        </p:blipFill>
        <p:spPr>
          <a:xfrm>
            <a:off x="6251906" y="1434370"/>
            <a:ext cx="5603210" cy="3819205"/>
          </a:xfrm>
          <a:prstGeom prst="rect">
            <a:avLst/>
          </a:prstGeom>
        </p:spPr>
      </p:pic>
      <p:sp>
        <p:nvSpPr>
          <p:cNvPr id="7" name="TextBox 6">
            <a:extLst>
              <a:ext uri="{FF2B5EF4-FFF2-40B4-BE49-F238E27FC236}">
                <a16:creationId xmlns:a16="http://schemas.microsoft.com/office/drawing/2014/main" id="{8BB04CD9-F1DA-4C88-8B45-5D8FD3E51DDB}"/>
              </a:ext>
            </a:extLst>
          </p:cNvPr>
          <p:cNvSpPr txBox="1"/>
          <p:nvPr/>
        </p:nvSpPr>
        <p:spPr>
          <a:xfrm>
            <a:off x="586389" y="5493629"/>
            <a:ext cx="11156431" cy="830997"/>
          </a:xfrm>
          <a:prstGeom prst="rect">
            <a:avLst/>
          </a:prstGeom>
          <a:noFill/>
        </p:spPr>
        <p:txBody>
          <a:bodyPr wrap="square">
            <a:spAutoFit/>
          </a:bodyPr>
          <a:lstStyle/>
          <a:p>
            <a:pPr marL="457200" indent="-457200">
              <a:buFont typeface="Arial" panose="020B0604020202020204" pitchFamily="34" charset="0"/>
              <a:buChar char="•"/>
            </a:pPr>
            <a:endParaRPr lang="en-US" sz="2400" dirty="0"/>
          </a:p>
          <a:p>
            <a:r>
              <a:rPr lang="en-US" sz="2400" dirty="0">
                <a:hlinkClick r:id="rId3"/>
              </a:rPr>
              <a:t>https://www.nuget.org/packages/Microsoft.Windows.SDK.Contracts</a:t>
            </a:r>
            <a:r>
              <a:rPr lang="en-US" sz="2400" dirty="0"/>
              <a:t> </a:t>
            </a:r>
          </a:p>
        </p:txBody>
      </p:sp>
    </p:spTree>
    <p:extLst>
      <p:ext uri="{BB962C8B-B14F-4D97-AF65-F5344CB8AC3E}">
        <p14:creationId xmlns:p14="http://schemas.microsoft.com/office/powerpoint/2010/main" val="345687395"/>
      </p:ext>
    </p:extLst>
  </p:cSld>
  <p:clrMapOvr>
    <a:masterClrMapping/>
  </p:clrMapOvr>
  <p:transition>
    <p:fade/>
  </p:transition>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5.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UPDATE_Build_SpeakerTeamplate_4.22.20" id="{31DF8D86-72FF-493A-BA64-EB2095F9904B}" vid="{3615BAE5-A226-459F-AB0E-59FD5DFE7D1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2927</TotalTime>
  <Words>3735</Words>
  <Application>Microsoft Office PowerPoint</Application>
  <PresentationFormat>Widescreen</PresentationFormat>
  <Paragraphs>538</Paragraphs>
  <Slides>36</Slides>
  <Notes>17</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36</vt:i4>
      </vt:variant>
    </vt:vector>
  </HeadingPairs>
  <TitlesOfParts>
    <vt:vector size="52" baseType="lpstr">
      <vt:lpstr>Segoe UI Semilight</vt:lpstr>
      <vt:lpstr>Segoe UI</vt:lpstr>
      <vt:lpstr>Comic Sans MS</vt:lpstr>
      <vt:lpstr>Open Sans</vt:lpstr>
      <vt:lpstr>Arial</vt:lpstr>
      <vt:lpstr>Calibri</vt:lpstr>
      <vt:lpstr>Microsoft SegoeUI</vt:lpstr>
      <vt:lpstr>Consolas</vt:lpstr>
      <vt:lpstr>Wingdings</vt:lpstr>
      <vt:lpstr>Quire Sans</vt:lpstr>
      <vt:lpstr>Segoe UI Semibold</vt:lpstr>
      <vt:lpstr>1_Office Theme</vt:lpstr>
      <vt:lpstr>3_Office Theme</vt:lpstr>
      <vt:lpstr>9-51056_Build 2019 Breakout_White Template</vt:lpstr>
      <vt:lpstr>1_9-51056_Build 2019 Breakout_White Template</vt:lpstr>
      <vt:lpstr>9-51151_Build_White_Template</vt:lpstr>
      <vt:lpstr>.NET 5.0 in salsa desktop: le novità per gli sviluppatori Windows</vt:lpstr>
      <vt:lpstr>SPONSOR</vt:lpstr>
      <vt:lpstr>.NET</vt:lpstr>
      <vt:lpstr>The future of .NET Framework </vt:lpstr>
      <vt:lpstr>Why Windows desktop on .NET 5.0?</vt:lpstr>
      <vt:lpstr>New features in Windows Forms</vt:lpstr>
      <vt:lpstr>Microsoft Update</vt:lpstr>
      <vt:lpstr>Target framework for Windows apps</vt:lpstr>
      <vt:lpstr>.NET Framework and .NET Core 3.x</vt:lpstr>
      <vt:lpstr>C# / WinRT</vt:lpstr>
      <vt:lpstr>New approach in .NET 5</vt:lpstr>
      <vt:lpstr>Using Windows Runtime APIs</vt:lpstr>
      <vt:lpstr>Consuming Windows Runtime components </vt:lpstr>
      <vt:lpstr>Consuming a Windows Runtime component</vt:lpstr>
      <vt:lpstr>Making apps great for the people who use them</vt:lpstr>
      <vt:lpstr>Starting where you are</vt:lpstr>
      <vt:lpstr>PowerPoint Presentation</vt:lpstr>
      <vt:lpstr>Project Reunion</vt:lpstr>
      <vt:lpstr>PowerPoint Presentation</vt:lpstr>
      <vt:lpstr>PowerPoint Presentation</vt:lpstr>
      <vt:lpstr>PowerPoint Presentation</vt:lpstr>
      <vt:lpstr>PowerPoint Presentation</vt:lpstr>
      <vt:lpstr>Agility through backwards compatibility</vt:lpstr>
      <vt:lpstr>Web experiences</vt:lpstr>
      <vt:lpstr>Supporting web experiences</vt:lpstr>
      <vt:lpstr>WebView2</vt:lpstr>
      <vt:lpstr>Demo</vt:lpstr>
      <vt:lpstr>Modern and accessible UI and input</vt:lpstr>
      <vt:lpstr>WinUI</vt:lpstr>
      <vt:lpstr>WinUI 2.x</vt:lpstr>
      <vt:lpstr>PowerPoint Presentation</vt:lpstr>
      <vt:lpstr>PowerPoint Presentation</vt:lpstr>
      <vt:lpstr>Demo</vt:lpstr>
      <vt:lpstr>PowerPoint Presentation</vt:lpstr>
      <vt:lpstr>ClickOnce is 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Kaitlin Wilkinson</dc:creator>
  <cp:lastModifiedBy>Matteo Pagani</cp:lastModifiedBy>
  <cp:revision>21</cp:revision>
  <dcterms:created xsi:type="dcterms:W3CDTF">2020-08-18T20:47:27Z</dcterms:created>
  <dcterms:modified xsi:type="dcterms:W3CDTF">2020-12-14T10:00:59Z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